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7.xml"/>
  <Override ContentType="application/vnd.openxmlformats-officedocument.presentationml.notesSlide+xml" PartName="/ppt/notesSlides/notesSlide5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68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73.xml"/>
  <Override ContentType="application/vnd.openxmlformats-officedocument.presentationml.notesSlide+xml" PartName="/ppt/notesSlides/notesSlide56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69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61.xml"/>
  <Override ContentType="application/vnd.openxmlformats-officedocument.presentationml.notesSlide+xml" PartName="/ppt/notesSlides/notesSlide57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58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62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54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70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63.xml"/>
  <Override ContentType="application/vnd.openxmlformats-officedocument.presentationml.notesSlide+xml" PartName="/ppt/notesSlides/notesSlide5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72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60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64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5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5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71.xml"/>
  <Override ContentType="application/vnd.openxmlformats-officedocument.presentationml.notesSlide+xml" PartName="/ppt/notesSlides/notesSlide53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66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37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40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38.xml"/>
  <Override ContentType="application/vnd.openxmlformats-officedocument.presentationml.slideLayout+xml" PartName="/ppt/slideLayouts/slideLayout42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9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41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Master+xml" PartName="/ppt/slideMasters/slideMaster4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5.xml"/>
  <Override ContentType="application/vnd.openxmlformats-officedocument.presentationml.slide+xml" PartName="/ppt/slides/slide60.xml"/>
  <Override ContentType="application/vnd.openxmlformats-officedocument.presentationml.slide+xml" PartName="/ppt/slides/slide5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69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50.xml"/>
  <Override ContentType="application/vnd.openxmlformats-officedocument.presentationml.slide+xml" PartName="/ppt/slides/slide34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16.xml"/>
  <Override ContentType="application/vnd.openxmlformats-officedocument.presentationml.slide+xml" PartName="/ppt/slides/slide6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7.xml"/>
  <Override ContentType="application/vnd.openxmlformats-officedocument.presentationml.slide+xml" PartName="/ppt/slides/slide71.xml"/>
  <Override ContentType="application/vnd.openxmlformats-officedocument.presentationml.slide+xml" PartName="/ppt/slides/slide41.xml"/>
  <Override ContentType="application/vnd.openxmlformats-officedocument.presentationml.slide+xml" PartName="/ppt/slides/slide67.xml"/>
  <Override ContentType="application/vnd.openxmlformats-officedocument.presentationml.slide+xml" PartName="/ppt/slides/slide7.xml"/>
  <Override ContentType="application/vnd.openxmlformats-officedocument.presentationml.slide+xml" PartName="/ppt/slides/slide54.xml"/>
  <Override ContentType="application/vnd.openxmlformats-officedocument.presentationml.slide+xml" PartName="/ppt/slides/slide36.xml"/>
  <Override ContentType="application/vnd.openxmlformats-officedocument.presentationml.slide+xml" PartName="/ppt/slides/slide66.xml"/>
  <Override ContentType="application/vnd.openxmlformats-officedocument.presentationml.slide+xml" PartName="/ppt/slides/slide23.xml"/>
  <Override ContentType="application/vnd.openxmlformats-officedocument.presentationml.slide+xml" PartName="/ppt/slides/slide49.xml"/>
  <Override ContentType="application/vnd.openxmlformats-officedocument.presentationml.slide+xml" PartName="/ppt/slides/slide10.xml"/>
  <Override ContentType="application/vnd.openxmlformats-officedocument.presentationml.slide+xml" PartName="/ppt/slides/slide70.xml"/>
  <Override ContentType="application/vnd.openxmlformats-officedocument.presentationml.slide+xml" PartName="/ppt/slides/slide6.xml"/>
  <Override ContentType="application/vnd.openxmlformats-officedocument.presentationml.slide+xml" PartName="/ppt/slides/slide53.xml"/>
  <Override ContentType="application/vnd.openxmlformats-officedocument.presentationml.slide+xml" PartName="/ppt/slides/slide40.xml"/>
  <Override ContentType="application/vnd.openxmlformats-officedocument.presentationml.slide+xml" PartName="/ppt/slides/slide48.xml"/>
  <Override ContentType="application/vnd.openxmlformats-officedocument.presentationml.slide+xml" PartName="/ppt/slides/slide73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9.xml"/>
  <Override ContentType="application/vnd.openxmlformats-officedocument.presentationml.slide+xml" PartName="/ppt/slides/slide65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6.xml"/>
  <Override ContentType="application/vnd.openxmlformats-officedocument.presentationml.slide+xml" PartName="/ppt/slides/slide12.xml"/>
  <Override ContentType="application/vnd.openxmlformats-officedocument.presentationml.slide+xml" PartName="/ppt/slides/slide47.xml"/>
  <Override ContentType="application/vnd.openxmlformats-officedocument.presentationml.slide+xml" PartName="/ppt/slides/slide72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64.xml"/>
  <Override ContentType="application/vnd.openxmlformats-officedocument.presentationml.slide+xml" PartName="/ppt/slides/slide8.xml"/>
  <Override ContentType="application/vnd.openxmlformats-officedocument.presentationml.slide+xml" PartName="/ppt/slides/slide55.xml"/>
  <Override ContentType="application/vnd.openxmlformats-officedocument.presentationml.slide+xml" PartName="/ppt/slides/slide29.xml"/>
  <Override ContentType="application/vnd.openxmlformats-officedocument.presentationml.slide+xml" PartName="/ppt/slides/slide59.xml"/>
  <Override ContentType="application/vnd.openxmlformats-officedocument.presentationml.slide+xml" PartName="/ppt/slides/slide32.xml"/>
  <Override ContentType="application/vnd.openxmlformats-officedocument.presentationml.slide+xml" PartName="/ppt/slides/slide62.xml"/>
  <Override ContentType="application/vnd.openxmlformats-officedocument.presentationml.slide+xml" PartName="/ppt/slides/slide1.xml"/>
  <Override ContentType="application/vnd.openxmlformats-officedocument.presentationml.slide+xml" PartName="/ppt/slides/slide58.xml"/>
  <Override ContentType="application/vnd.openxmlformats-officedocument.presentationml.slide+xml" PartName="/ppt/slides/slide63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61.xml"/>
  <Override ContentType="application/vnd.openxmlformats-officedocument.presentationml.slide+xml" PartName="/ppt/slides/slide31.xml"/>
  <Override ContentType="application/vnd.openxmlformats-officedocument.presentationml.slide+xml" PartName="/ppt/slides/slide27.xml"/>
  <Override ContentType="application/vnd.openxmlformats-officedocument.presentationml.slide+xml" PartName="/ppt/slides/slide5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theme+xml" PartName="/ppt/theme/theme4.xml"/>
  <Override ContentType="application/vnd.openxmlformats-officedocument.theme+xml" PartName="/ppt/theme/theme5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  <p:sldMasterId id="2147483664" r:id="rId4"/>
    <p:sldMasterId id="2147483680" r:id="rId5"/>
    <p:sldMasterId id="2147483692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6" r:id="rId48"/>
    <p:sldId id="297" r:id="rId49"/>
    <p:sldId id="298" r:id="rId50"/>
    <p:sldId id="299" r:id="rId51"/>
    <p:sldId id="300" r:id="rId52"/>
    <p:sldId id="301" r:id="rId53"/>
    <p:sldId id="302" r:id="rId54"/>
    <p:sldId id="303" r:id="rId55"/>
    <p:sldId id="304" r:id="rId56"/>
    <p:sldId id="305" r:id="rId57"/>
    <p:sldId id="306" r:id="rId58"/>
    <p:sldId id="307" r:id="rId59"/>
    <p:sldId id="308" r:id="rId60"/>
    <p:sldId id="309" r:id="rId61"/>
    <p:sldId id="310" r:id="rId62"/>
    <p:sldId id="311" r:id="rId63"/>
    <p:sldId id="312" r:id="rId64"/>
    <p:sldId id="313" r:id="rId65"/>
    <p:sldId id="314" r:id="rId66"/>
    <p:sldId id="315" r:id="rId67"/>
    <p:sldId id="316" r:id="rId68"/>
    <p:sldId id="317" r:id="rId69"/>
    <p:sldId id="318" r:id="rId70"/>
    <p:sldId id="319" r:id="rId71"/>
    <p:sldId id="320" r:id="rId72"/>
    <p:sldId id="321" r:id="rId73"/>
    <p:sldId id="322" r:id="rId74"/>
    <p:sldId id="323" r:id="rId75"/>
    <p:sldId id="324" r:id="rId76"/>
    <p:sldId id="325" r:id="rId77"/>
    <p:sldId id="326" r:id="rId78"/>
    <p:sldId id="327" r:id="rId79"/>
    <p:sldId id="328" r:id="rId80"/>
  </p:sldIdLst>
  <p:sldSz cy="13716000" cx="24384000"/>
  <p:notesSz cx="6858000" cy="9144000"/>
  <p:embeddedFontLst>
    <p:embeddedFont>
      <p:font typeface="Raleway"/>
      <p:regular r:id="rId81"/>
      <p:bold r:id="rId82"/>
      <p:italic r:id="rId83"/>
      <p:boldItalic r:id="rId84"/>
    </p:embeddedFont>
    <p:embeddedFont>
      <p:font typeface="Raleway Black"/>
      <p:bold r:id="rId85"/>
      <p:boldItalic r:id="rId86"/>
    </p:embeddedFont>
    <p:embeddedFont>
      <p:font typeface="Urbanist Medium"/>
      <p:regular r:id="rId87"/>
      <p:bold r:id="rId88"/>
      <p:italic r:id="rId89"/>
      <p:boldItalic r:id="rId90"/>
    </p:embeddedFont>
    <p:embeddedFont>
      <p:font typeface="Urbanist"/>
      <p:regular r:id="rId91"/>
      <p:bold r:id="rId92"/>
      <p:italic r:id="rId93"/>
      <p:boldItalic r:id="rId94"/>
    </p:embeddedFont>
    <p:embeddedFont>
      <p:font typeface="Urbanist Black"/>
      <p:bold r:id="rId95"/>
      <p:boldItalic r:id="rId96"/>
    </p:embeddedFont>
    <p:embeddedFont>
      <p:font typeface="Helvetica Neue"/>
      <p:regular r:id="rId97"/>
      <p:bold r:id="rId98"/>
      <p:italic r:id="rId99"/>
      <p:boldItalic r:id="rId100"/>
    </p:embeddedFont>
    <p:embeddedFont>
      <p:font typeface="Arial Black"/>
      <p:regular r:id="rId10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02" roundtripDataSignature="AMtx7mizHy1ByRfUep7ftRa8bj6DheT4F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3.xml"/><Relationship Id="rId42" Type="http://schemas.openxmlformats.org/officeDocument/2006/relationships/slide" Target="slides/slide35.xml"/><Relationship Id="rId41" Type="http://schemas.openxmlformats.org/officeDocument/2006/relationships/slide" Target="slides/slide34.xml"/><Relationship Id="rId44" Type="http://schemas.openxmlformats.org/officeDocument/2006/relationships/slide" Target="slides/slide37.xml"/><Relationship Id="rId43" Type="http://schemas.openxmlformats.org/officeDocument/2006/relationships/slide" Target="slides/slide36.xml"/><Relationship Id="rId46" Type="http://schemas.openxmlformats.org/officeDocument/2006/relationships/slide" Target="slides/slide39.xml"/><Relationship Id="rId45" Type="http://schemas.openxmlformats.org/officeDocument/2006/relationships/slide" Target="slides/slide38.xml"/><Relationship Id="rId48" Type="http://schemas.openxmlformats.org/officeDocument/2006/relationships/slide" Target="slides/slide41.xml"/><Relationship Id="rId47" Type="http://schemas.openxmlformats.org/officeDocument/2006/relationships/slide" Target="slides/slide40.xml"/><Relationship Id="rId49" Type="http://schemas.openxmlformats.org/officeDocument/2006/relationships/slide" Target="slides/slide42.xml"/><Relationship Id="rId102" Type="http://customschemas.google.com/relationships/presentationmetadata" Target="metadata"/><Relationship Id="rId101" Type="http://schemas.openxmlformats.org/officeDocument/2006/relationships/font" Target="fonts/ArialBlack-regular.fntdata"/><Relationship Id="rId100" Type="http://schemas.openxmlformats.org/officeDocument/2006/relationships/font" Target="fonts/HelveticaNeue-boldItalic.fntdata"/><Relationship Id="rId31" Type="http://schemas.openxmlformats.org/officeDocument/2006/relationships/slide" Target="slides/slide24.xml"/><Relationship Id="rId30" Type="http://schemas.openxmlformats.org/officeDocument/2006/relationships/slide" Target="slides/slide23.xml"/><Relationship Id="rId33" Type="http://schemas.openxmlformats.org/officeDocument/2006/relationships/slide" Target="slides/slide26.xml"/><Relationship Id="rId32" Type="http://schemas.openxmlformats.org/officeDocument/2006/relationships/slide" Target="slides/slide25.xml"/><Relationship Id="rId35" Type="http://schemas.openxmlformats.org/officeDocument/2006/relationships/slide" Target="slides/slide28.xml"/><Relationship Id="rId34" Type="http://schemas.openxmlformats.org/officeDocument/2006/relationships/slide" Target="slides/slide27.xml"/><Relationship Id="rId37" Type="http://schemas.openxmlformats.org/officeDocument/2006/relationships/slide" Target="slides/slide30.xml"/><Relationship Id="rId36" Type="http://schemas.openxmlformats.org/officeDocument/2006/relationships/slide" Target="slides/slide29.xml"/><Relationship Id="rId39" Type="http://schemas.openxmlformats.org/officeDocument/2006/relationships/slide" Target="slides/slide32.xml"/><Relationship Id="rId38" Type="http://schemas.openxmlformats.org/officeDocument/2006/relationships/slide" Target="slides/slide31.xml"/><Relationship Id="rId20" Type="http://schemas.openxmlformats.org/officeDocument/2006/relationships/slide" Target="slides/slide13.xml"/><Relationship Id="rId22" Type="http://schemas.openxmlformats.org/officeDocument/2006/relationships/slide" Target="slides/slide15.xml"/><Relationship Id="rId21" Type="http://schemas.openxmlformats.org/officeDocument/2006/relationships/slide" Target="slides/slide14.xml"/><Relationship Id="rId24" Type="http://schemas.openxmlformats.org/officeDocument/2006/relationships/slide" Target="slides/slide17.xml"/><Relationship Id="rId23" Type="http://schemas.openxmlformats.org/officeDocument/2006/relationships/slide" Target="slides/slide16.xml"/><Relationship Id="rId26" Type="http://schemas.openxmlformats.org/officeDocument/2006/relationships/slide" Target="slides/slide19.xml"/><Relationship Id="rId25" Type="http://schemas.openxmlformats.org/officeDocument/2006/relationships/slide" Target="slides/slide18.xml"/><Relationship Id="rId28" Type="http://schemas.openxmlformats.org/officeDocument/2006/relationships/slide" Target="slides/slide21.xml"/><Relationship Id="rId27" Type="http://schemas.openxmlformats.org/officeDocument/2006/relationships/slide" Target="slides/slide20.xml"/><Relationship Id="rId29" Type="http://schemas.openxmlformats.org/officeDocument/2006/relationships/slide" Target="slides/slide22.xml"/><Relationship Id="rId95" Type="http://schemas.openxmlformats.org/officeDocument/2006/relationships/font" Target="fonts/UrbanistBlack-bold.fntdata"/><Relationship Id="rId94" Type="http://schemas.openxmlformats.org/officeDocument/2006/relationships/font" Target="fonts/Urbanist-boldItalic.fntdata"/><Relationship Id="rId97" Type="http://schemas.openxmlformats.org/officeDocument/2006/relationships/font" Target="fonts/HelveticaNeue-regular.fntdata"/><Relationship Id="rId96" Type="http://schemas.openxmlformats.org/officeDocument/2006/relationships/font" Target="fonts/UrbanistBlack-boldItalic.fntdata"/><Relationship Id="rId11" Type="http://schemas.openxmlformats.org/officeDocument/2006/relationships/slide" Target="slides/slide4.xml"/><Relationship Id="rId99" Type="http://schemas.openxmlformats.org/officeDocument/2006/relationships/font" Target="fonts/HelveticaNeue-italic.fntdata"/><Relationship Id="rId10" Type="http://schemas.openxmlformats.org/officeDocument/2006/relationships/slide" Target="slides/slide3.xml"/><Relationship Id="rId98" Type="http://schemas.openxmlformats.org/officeDocument/2006/relationships/font" Target="fonts/HelveticaNeue-bold.fntdata"/><Relationship Id="rId13" Type="http://schemas.openxmlformats.org/officeDocument/2006/relationships/slide" Target="slides/slide6.xml"/><Relationship Id="rId12" Type="http://schemas.openxmlformats.org/officeDocument/2006/relationships/slide" Target="slides/slide5.xml"/><Relationship Id="rId91" Type="http://schemas.openxmlformats.org/officeDocument/2006/relationships/font" Target="fonts/Urbanist-regular.fntdata"/><Relationship Id="rId90" Type="http://schemas.openxmlformats.org/officeDocument/2006/relationships/font" Target="fonts/UrbanistMedium-boldItalic.fntdata"/><Relationship Id="rId93" Type="http://schemas.openxmlformats.org/officeDocument/2006/relationships/font" Target="fonts/Urbanist-italic.fntdata"/><Relationship Id="rId92" Type="http://schemas.openxmlformats.org/officeDocument/2006/relationships/font" Target="fonts/Urbanist-bold.fntdata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19" Type="http://schemas.openxmlformats.org/officeDocument/2006/relationships/slide" Target="slides/slide12.xml"/><Relationship Id="rId18" Type="http://schemas.openxmlformats.org/officeDocument/2006/relationships/slide" Target="slides/slide11.xml"/><Relationship Id="rId84" Type="http://schemas.openxmlformats.org/officeDocument/2006/relationships/font" Target="fonts/Raleway-boldItalic.fntdata"/><Relationship Id="rId83" Type="http://schemas.openxmlformats.org/officeDocument/2006/relationships/font" Target="fonts/Raleway-italic.fntdata"/><Relationship Id="rId86" Type="http://schemas.openxmlformats.org/officeDocument/2006/relationships/font" Target="fonts/RalewayBlack-boldItalic.fntdata"/><Relationship Id="rId85" Type="http://schemas.openxmlformats.org/officeDocument/2006/relationships/font" Target="fonts/RalewayBlack-bold.fntdata"/><Relationship Id="rId88" Type="http://schemas.openxmlformats.org/officeDocument/2006/relationships/font" Target="fonts/UrbanistMedium-bold.fntdata"/><Relationship Id="rId87" Type="http://schemas.openxmlformats.org/officeDocument/2006/relationships/font" Target="fonts/UrbanistMedium-regular.fntdata"/><Relationship Id="rId89" Type="http://schemas.openxmlformats.org/officeDocument/2006/relationships/font" Target="fonts/UrbanistMedium-italic.fntdata"/><Relationship Id="rId80" Type="http://schemas.openxmlformats.org/officeDocument/2006/relationships/slide" Target="slides/slide73.xml"/><Relationship Id="rId82" Type="http://schemas.openxmlformats.org/officeDocument/2006/relationships/font" Target="fonts/Raleway-bold.fntdata"/><Relationship Id="rId81" Type="http://schemas.openxmlformats.org/officeDocument/2006/relationships/font" Target="fonts/Raleway-regular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2.xml"/><Relationship Id="rId5" Type="http://schemas.openxmlformats.org/officeDocument/2006/relationships/slideMaster" Target="slideMasters/slideMaster3.xml"/><Relationship Id="rId6" Type="http://schemas.openxmlformats.org/officeDocument/2006/relationships/slideMaster" Target="slideMasters/slideMaster4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73" Type="http://schemas.openxmlformats.org/officeDocument/2006/relationships/slide" Target="slides/slide66.xml"/><Relationship Id="rId72" Type="http://schemas.openxmlformats.org/officeDocument/2006/relationships/slide" Target="slides/slide65.xml"/><Relationship Id="rId75" Type="http://schemas.openxmlformats.org/officeDocument/2006/relationships/slide" Target="slides/slide68.xml"/><Relationship Id="rId74" Type="http://schemas.openxmlformats.org/officeDocument/2006/relationships/slide" Target="slides/slide67.xml"/><Relationship Id="rId77" Type="http://schemas.openxmlformats.org/officeDocument/2006/relationships/slide" Target="slides/slide70.xml"/><Relationship Id="rId76" Type="http://schemas.openxmlformats.org/officeDocument/2006/relationships/slide" Target="slides/slide69.xml"/><Relationship Id="rId79" Type="http://schemas.openxmlformats.org/officeDocument/2006/relationships/slide" Target="slides/slide72.xml"/><Relationship Id="rId78" Type="http://schemas.openxmlformats.org/officeDocument/2006/relationships/slide" Target="slides/slide71.xml"/><Relationship Id="rId71" Type="http://schemas.openxmlformats.org/officeDocument/2006/relationships/slide" Target="slides/slide64.xml"/><Relationship Id="rId70" Type="http://schemas.openxmlformats.org/officeDocument/2006/relationships/slide" Target="slides/slide63.xml"/><Relationship Id="rId62" Type="http://schemas.openxmlformats.org/officeDocument/2006/relationships/slide" Target="slides/slide55.xml"/><Relationship Id="rId61" Type="http://schemas.openxmlformats.org/officeDocument/2006/relationships/slide" Target="slides/slide54.xml"/><Relationship Id="rId64" Type="http://schemas.openxmlformats.org/officeDocument/2006/relationships/slide" Target="slides/slide57.xml"/><Relationship Id="rId63" Type="http://schemas.openxmlformats.org/officeDocument/2006/relationships/slide" Target="slides/slide56.xml"/><Relationship Id="rId66" Type="http://schemas.openxmlformats.org/officeDocument/2006/relationships/slide" Target="slides/slide59.xml"/><Relationship Id="rId65" Type="http://schemas.openxmlformats.org/officeDocument/2006/relationships/slide" Target="slides/slide58.xml"/><Relationship Id="rId68" Type="http://schemas.openxmlformats.org/officeDocument/2006/relationships/slide" Target="slides/slide61.xml"/><Relationship Id="rId67" Type="http://schemas.openxmlformats.org/officeDocument/2006/relationships/slide" Target="slides/slide60.xml"/><Relationship Id="rId60" Type="http://schemas.openxmlformats.org/officeDocument/2006/relationships/slide" Target="slides/slide53.xml"/><Relationship Id="rId69" Type="http://schemas.openxmlformats.org/officeDocument/2006/relationships/slide" Target="slides/slide62.xml"/><Relationship Id="rId51" Type="http://schemas.openxmlformats.org/officeDocument/2006/relationships/slide" Target="slides/slide44.xml"/><Relationship Id="rId50" Type="http://schemas.openxmlformats.org/officeDocument/2006/relationships/slide" Target="slides/slide43.xml"/><Relationship Id="rId53" Type="http://schemas.openxmlformats.org/officeDocument/2006/relationships/slide" Target="slides/slide46.xml"/><Relationship Id="rId52" Type="http://schemas.openxmlformats.org/officeDocument/2006/relationships/slide" Target="slides/slide45.xml"/><Relationship Id="rId55" Type="http://schemas.openxmlformats.org/officeDocument/2006/relationships/slide" Target="slides/slide48.xml"/><Relationship Id="rId54" Type="http://schemas.openxmlformats.org/officeDocument/2006/relationships/slide" Target="slides/slide47.xml"/><Relationship Id="rId57" Type="http://schemas.openxmlformats.org/officeDocument/2006/relationships/slide" Target="slides/slide50.xml"/><Relationship Id="rId56" Type="http://schemas.openxmlformats.org/officeDocument/2006/relationships/slide" Target="slides/slide49.xml"/><Relationship Id="rId59" Type="http://schemas.openxmlformats.org/officeDocument/2006/relationships/slide" Target="slides/slide52.xml"/><Relationship Id="rId58" Type="http://schemas.openxmlformats.org/officeDocument/2006/relationships/slide" Target="slides/slide5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-228600" lvl="1" marL="91440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-228600" lvl="2" marL="137160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-228600" lvl="3" marL="182880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-228600" lvl="4" marL="228600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-228600" lvl="5" marL="274320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-228600" lvl="6" marL="320040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-228600" lvl="7" marL="365760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-228600" lvl="8" marL="411480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88" name="Google Shape;188;p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3fd363f214f_0_80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99" name="Google Shape;199;g3fd363f214f_0_8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g3fd363f214f_0_3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13" name="Google Shape;213;g3fd363f214f_0_3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g3fd363f214f_0_3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18" name="Google Shape;218;g3fd363f214f_0_3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g3fd363f214f_0_3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26" name="Google Shape;226;g3fd363f214f_0_3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3fd363f214f_0_3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31" name="Google Shape;231;g3fd363f214f_0_3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g3fd363f214f_0_3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36" name="Google Shape;236;g3fd363f214f_0_3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g3fd363f214f_0_3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41" name="Google Shape;241;g3fd363f214f_0_3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g3fd363f214f_0_3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46" name="Google Shape;246;g3fd363f214f_0_3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g3fd363f214f_0_3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51" name="Google Shape;251;g3fd363f214f_0_3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g3fd363f214f_0_3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56" name="Google Shape;256;g3fd363f214f_0_3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g3fd3aae733c_0_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61" name="Google Shape;261;g3fd3aae733c_0_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g3fd363f214f_0_3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66" name="Google Shape;266;g3fd363f214f_0_3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g3fd363f214f_0_3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71" name="Google Shape;271;g3fd363f214f_0_3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g3fd363f214f_0_3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76" name="Google Shape;276;g3fd363f214f_0_3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g3fd363f214f_0_38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81" name="Google Shape;281;g3fd363f214f_0_3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g3fd363f214f_0_3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86" name="Google Shape;286;g3fd363f214f_0_3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g3fd363f214f_0_39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91" name="Google Shape;291;g3fd363f214f_0_3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g3fd363f214f_0_39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96" name="Google Shape;296;g3fd363f214f_0_3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g3fd363f214f_0_40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01" name="Google Shape;301;g3fd363f214f_0_4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g3fd363f214f_0_40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06" name="Google Shape;306;g3fd363f214f_0_4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g3fd363f214f_0_4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11" name="Google Shape;311;g3fd363f214f_0_4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g3fd363f214f_0_4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16" name="Google Shape;316;g3fd363f214f_0_4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g3fd363f214f_0_4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21" name="Google Shape;321;g3fd363f214f_0_4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4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g3fd363f214f_0_4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26" name="Google Shape;326;g3fd363f214f_0_4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g3fd363f214f_0_4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31" name="Google Shape;331;g3fd363f214f_0_4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4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g3fd363f214f_0_4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36" name="Google Shape;336;g3fd363f214f_0_4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g3fd3740145b_0_1442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44" name="Google Shape;344;g3fd3740145b_0_144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9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g3fd3740145b_0_1294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61" name="Google Shape;361;g3fd3740145b_0_1294:notes"/>
          <p:cNvSpPr txBox="1"/>
          <p:nvPr>
            <p:ph idx="1" type="body"/>
          </p:nvPr>
        </p:nvSpPr>
        <p:spPr>
          <a:xfrm>
            <a:off x="0" y="0"/>
            <a:ext cx="39999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2" name="Google Shape;362;g3fd3740145b_0_1294:notes"/>
          <p:cNvSpPr txBox="1"/>
          <p:nvPr>
            <p:ph idx="12" type="sldNum"/>
          </p:nvPr>
        </p:nvSpPr>
        <p:spPr>
          <a:xfrm>
            <a:off x="0" y="0"/>
            <a:ext cx="39999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5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g3fd3740145b_0_1309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77" name="Google Shape;377;g3fd3740145b_0_1309:notes"/>
          <p:cNvSpPr txBox="1"/>
          <p:nvPr>
            <p:ph idx="1" type="body"/>
          </p:nvPr>
        </p:nvSpPr>
        <p:spPr>
          <a:xfrm>
            <a:off x="0" y="0"/>
            <a:ext cx="39999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8" name="Google Shape;378;g3fd3740145b_0_1309:notes"/>
          <p:cNvSpPr txBox="1"/>
          <p:nvPr>
            <p:ph idx="12" type="sldNum"/>
          </p:nvPr>
        </p:nvSpPr>
        <p:spPr>
          <a:xfrm>
            <a:off x="0" y="0"/>
            <a:ext cx="39999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7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g3fd3740145b_0_1330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99" name="Google Shape;399;g3fd3740145b_0_1330:notes"/>
          <p:cNvSpPr txBox="1"/>
          <p:nvPr>
            <p:ph idx="1" type="body"/>
          </p:nvPr>
        </p:nvSpPr>
        <p:spPr>
          <a:xfrm>
            <a:off x="0" y="0"/>
            <a:ext cx="39999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0" name="Google Shape;400;g3fd3740145b_0_1330:notes"/>
          <p:cNvSpPr txBox="1"/>
          <p:nvPr>
            <p:ph idx="12" type="sldNum"/>
          </p:nvPr>
        </p:nvSpPr>
        <p:spPr>
          <a:xfrm>
            <a:off x="0" y="0"/>
            <a:ext cx="39999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7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g3fd3740145b_0_1339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09" name="Google Shape;409;g3fd3740145b_0_1339:notes"/>
          <p:cNvSpPr txBox="1"/>
          <p:nvPr>
            <p:ph idx="1" type="body"/>
          </p:nvPr>
        </p:nvSpPr>
        <p:spPr>
          <a:xfrm>
            <a:off x="0" y="0"/>
            <a:ext cx="39999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0" name="Google Shape;410;g3fd3740145b_0_1339:notes"/>
          <p:cNvSpPr txBox="1"/>
          <p:nvPr>
            <p:ph idx="12" type="sldNum"/>
          </p:nvPr>
        </p:nvSpPr>
        <p:spPr>
          <a:xfrm>
            <a:off x="0" y="0"/>
            <a:ext cx="39999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4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g3fd3740145b_0_1355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26" name="Google Shape;426;g3fd3740145b_0_1355:notes"/>
          <p:cNvSpPr txBox="1"/>
          <p:nvPr>
            <p:ph idx="1" type="body"/>
          </p:nvPr>
        </p:nvSpPr>
        <p:spPr>
          <a:xfrm>
            <a:off x="0" y="0"/>
            <a:ext cx="39999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7" name="Google Shape;427;g3fd3740145b_0_1355:notes"/>
          <p:cNvSpPr txBox="1"/>
          <p:nvPr>
            <p:ph idx="12" type="sldNum"/>
          </p:nvPr>
        </p:nvSpPr>
        <p:spPr>
          <a:xfrm>
            <a:off x="0" y="0"/>
            <a:ext cx="39999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3" name="Shape 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Google Shape;444;g3fd3740145b_0_1373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45" name="Google Shape;445;g3fd3740145b_0_1373:notes"/>
          <p:cNvSpPr txBox="1"/>
          <p:nvPr>
            <p:ph idx="1" type="body"/>
          </p:nvPr>
        </p:nvSpPr>
        <p:spPr>
          <a:xfrm>
            <a:off x="0" y="0"/>
            <a:ext cx="39999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6" name="Google Shape;446;g3fd3740145b_0_1373:notes"/>
          <p:cNvSpPr txBox="1"/>
          <p:nvPr>
            <p:ph idx="12" type="sldNum"/>
          </p:nvPr>
        </p:nvSpPr>
        <p:spPr>
          <a:xfrm>
            <a:off x="0" y="0"/>
            <a:ext cx="39999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0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g3fd3740145b_0_1389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62" name="Google Shape;462;g3fd3740145b_0_1389:notes"/>
          <p:cNvSpPr txBox="1"/>
          <p:nvPr>
            <p:ph idx="1" type="body"/>
          </p:nvPr>
        </p:nvSpPr>
        <p:spPr>
          <a:xfrm>
            <a:off x="0" y="0"/>
            <a:ext cx="39999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3" name="Google Shape;463;g3fd3740145b_0_1389:notes"/>
          <p:cNvSpPr txBox="1"/>
          <p:nvPr>
            <p:ph idx="12" type="sldNum"/>
          </p:nvPr>
        </p:nvSpPr>
        <p:spPr>
          <a:xfrm>
            <a:off x="0" y="0"/>
            <a:ext cx="39999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8" name="Shape 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" name="Google Shape;479;g3fd3740145b_0_1406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80" name="Google Shape;480;g3fd3740145b_0_1406:notes"/>
          <p:cNvSpPr txBox="1"/>
          <p:nvPr>
            <p:ph idx="1" type="body"/>
          </p:nvPr>
        </p:nvSpPr>
        <p:spPr>
          <a:xfrm>
            <a:off x="0" y="0"/>
            <a:ext cx="39999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1" name="Google Shape;481;g3fd3740145b_0_1406:notes"/>
          <p:cNvSpPr txBox="1"/>
          <p:nvPr>
            <p:ph idx="12" type="sldNum"/>
          </p:nvPr>
        </p:nvSpPr>
        <p:spPr>
          <a:xfrm>
            <a:off x="0" y="0"/>
            <a:ext cx="39999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3" name="Shape 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" name="Google Shape;494;g3fd3740145b_0_1420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95" name="Google Shape;495;g3fd3740145b_0_1420:notes"/>
          <p:cNvSpPr txBox="1"/>
          <p:nvPr>
            <p:ph idx="1" type="body"/>
          </p:nvPr>
        </p:nvSpPr>
        <p:spPr>
          <a:xfrm>
            <a:off x="0" y="0"/>
            <a:ext cx="39999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6" name="Google Shape;496;g3fd3740145b_0_1420:notes"/>
          <p:cNvSpPr txBox="1"/>
          <p:nvPr>
            <p:ph idx="12" type="sldNum"/>
          </p:nvPr>
        </p:nvSpPr>
        <p:spPr>
          <a:xfrm>
            <a:off x="0" y="0"/>
            <a:ext cx="39999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5" name="Shape 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" name="Google Shape;506;g3fd3740145b_0_1431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07" name="Google Shape;507;g3fd3740145b_0_1431:notes"/>
          <p:cNvSpPr txBox="1"/>
          <p:nvPr>
            <p:ph idx="1" type="body"/>
          </p:nvPr>
        </p:nvSpPr>
        <p:spPr>
          <a:xfrm>
            <a:off x="0" y="0"/>
            <a:ext cx="39999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8" name="Google Shape;508;g3fd3740145b_0_1431:notes"/>
          <p:cNvSpPr txBox="1"/>
          <p:nvPr>
            <p:ph idx="12" type="sldNum"/>
          </p:nvPr>
        </p:nvSpPr>
        <p:spPr>
          <a:xfrm>
            <a:off x="0" y="0"/>
            <a:ext cx="39999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5" name="Shape 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" name="Google Shape;516;g3fd3740145b_0_414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17" name="Google Shape;517;g3fd3740145b_0_41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9" name="Shape 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0" name="Google Shape;530;g3fd3740145b_0_427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31" name="Google Shape;531;g3fd3740145b_0_42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0" name="Shape 5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1" name="Google Shape;541;g3fd3740145b_0_437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42" name="Google Shape;542;g3fd3740145b_0_43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0" name="Shape 5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1" name="Google Shape;551;g3fd3740145b_0_446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52" name="Google Shape;552;g3fd3740145b_0_44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0" name="Shape 5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1" name="Google Shape;561;g3fd3740145b_0_455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62" name="Google Shape;562;g3fd3740145b_0_45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0" name="Shape 5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1" name="Google Shape;571;g3fd3740145b_0_464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72" name="Google Shape;572;g3fd3740145b_0_46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0" name="Shape 5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1" name="Google Shape;581;g3fd3740145b_0_473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82" name="Google Shape;582;g3fd3740145b_0_47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1" name="Shape 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2" name="Google Shape;592;g3fd3740145b_0_483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93" name="Google Shape;593;g3fd3740145b_0_48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2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" name="Google Shape;603;g3fd3740145b_0_493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604" name="Google Shape;604;g3fd3740145b_0_49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2" name="Shape 6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" name="Google Shape;613;g3fd3740145b_0_502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614" name="Google Shape;614;g3fd3740145b_0_50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2" name="Shape 6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3" name="Google Shape;623;g3fd3740145b_0_51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624" name="Google Shape;624;g3fd3740145b_0_51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3" name="Shape 6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" name="Google Shape;634;g3fd3740145b_0_52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635" name="Google Shape;635;g3fd3740145b_0_52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3" name="Shape 6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4" name="Google Shape;644;g3fd3740145b_0_530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645" name="Google Shape;645;g3fd3740145b_0_53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3" name="Shape 6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4" name="Google Shape;654;g3fd3740145b_0_539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655" name="Google Shape;655;g3fd3740145b_0_53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2" name="Shape 6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3" name="Google Shape;663;g3fd3740145b_0_547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664" name="Google Shape;664;g3fd3740145b_0_54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3" name="Shape 6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4" name="Google Shape;674;g3fd3740145b_0_557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675" name="Google Shape;675;g3fd3740145b_0_55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2" name="Shape 6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3" name="Google Shape;683;g3fd3740145b_0_565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684" name="Google Shape;684;g3fd3740145b_0_56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2" name="Shape 6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3" name="Google Shape;693;g3fd3740145b_0_574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694" name="Google Shape;694;g3fd3740145b_0_57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1" name="Shape 7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2" name="Google Shape;702;g3fd3740145b_0_582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703" name="Google Shape;703;g3fd3740145b_0_58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3" name="Shape 7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4" name="Google Shape;714;g3fd3740145b_0_593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715" name="Google Shape;715;g3fd3740145b_0_59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3" name="Shape 7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4" name="Google Shape;724;g3fd3740145b_0_602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725" name="Google Shape;725;g3fd3740145b_0_60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3" name="Shape 7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4" name="Google Shape;734;g3fd3740145b_0_61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735" name="Google Shape;735;g3fd3740145b_0_61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3" name="Shape 7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4" name="Google Shape;744;g3fd3740145b_0_620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745" name="Google Shape;745;g3fd3740145b_0_62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3" name="Shape 7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4" name="Google Shape;754;g3fd3740145b_0_629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755" name="Google Shape;755;g3fd3740145b_0_62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4" name="Shape 7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5" name="Google Shape;765;g3fd3740145b_0_639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766" name="Google Shape;766;g3fd3740145b_0_63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3" name="Shape 7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4" name="Google Shape;774;g3fd3740145b_0_647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775" name="Google Shape;775;g3fd3740145b_0_64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4" name="Shape 7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5" name="Google Shape;785;g3fd3740145b_0_657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786" name="Google Shape;786;g3fd3740145b_0_65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4" name="Shape 7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5" name="Google Shape;795;g3fd3740145b_0_666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796" name="Google Shape;796;g3fd3740145b_0_66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4" name="Shape 8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5" name="Google Shape;805;g3fd3740145b_0_675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06" name="Google Shape;806;g3fd3740145b_0_67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3" name="Shape 8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4" name="Google Shape;814;g3fd3740145b_0_683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15" name="Google Shape;815;g3fd3740145b_0_68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2" name="Shape 8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3" name="Google Shape;823;g3fd3740145b_0_69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24" name="Google Shape;824;g3fd3740145b_0_69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3" name="Shape 8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4" name="Google Shape;834;g3fd3740145b_0_70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35" name="Google Shape;835;g3fd3740145b_0_70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3" name="Shape 8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4" name="Google Shape;844;g3fd3740145b_0_710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45" name="Google Shape;845;g3fd3740145b_0_71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3" name="Shape 8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4" name="Google Shape;854;g3fd3740145b_0_719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55" name="Google Shape;855;g3fd3740145b_0_71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3" name="Shape 8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4" name="Google Shape;864;g3fd3740145b_0_728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65" name="Google Shape;865;g3fd3740145b_0_72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uota" type="tx">
  <p:cSld name="TITLE_AND_BODY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2"/>
          <p:cNvSpPr txBox="1"/>
          <p:nvPr>
            <p:ph idx="12" type="sldNum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sp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olo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3"/>
          <p:cNvSpPr txBox="1"/>
          <p:nvPr>
            <p:ph idx="1" type="body"/>
          </p:nvPr>
        </p:nvSpPr>
        <p:spPr>
          <a:xfrm>
            <a:off x="1201340" y="11859862"/>
            <a:ext cx="21971003" cy="63697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"/>
              <a:buNone/>
              <a:defRPr b="1" sz="3600"/>
            </a:lvl1pPr>
            <a:lvl2pPr indent="-369189" lvl="1" marL="914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2pPr>
            <a:lvl3pPr indent="-369189" lvl="2" marL="1371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3pPr>
            <a:lvl4pPr indent="-369189" lvl="3" marL="1828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4pPr>
            <a:lvl5pPr indent="-369189" lvl="4" marL="22860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5pPr>
            <a:lvl6pPr indent="-369189" lvl="5" marL="27432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indent="-369189" lvl="6" marL="3200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indent="-369189" lvl="7" marL="3657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indent="-369189" lvl="8" marL="4114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/>
        </p:txBody>
      </p:sp>
      <p:sp>
        <p:nvSpPr>
          <p:cNvPr id="13" name="Google Shape;13;p13"/>
          <p:cNvSpPr txBox="1"/>
          <p:nvPr>
            <p:ph type="title"/>
          </p:nvPr>
        </p:nvSpPr>
        <p:spPr>
          <a:xfrm>
            <a:off x="1206496" y="2574991"/>
            <a:ext cx="21971004" cy="4648201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600"/>
              <a:buFont typeface="Helvetica Neue"/>
              <a:buNone/>
              <a:defRPr sz="11600"/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14" name="Google Shape;14;p13"/>
          <p:cNvSpPr txBox="1"/>
          <p:nvPr>
            <p:ph idx="2" type="body"/>
          </p:nvPr>
        </p:nvSpPr>
        <p:spPr>
          <a:xfrm>
            <a:off x="1201342" y="7223190"/>
            <a:ext cx="21971001" cy="1905001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b="1" sz="5500"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b="1" sz="5500"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b="1" sz="5500"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b="1" sz="5500"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b="1" sz="5500"/>
            </a:lvl5pPr>
            <a:lvl6pPr indent="-369189" lvl="5" marL="27432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indent="-369189" lvl="6" marL="3200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indent="-369189" lvl="7" marL="3657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indent="-369189" lvl="8" marL="4114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/>
        </p:txBody>
      </p:sp>
      <p:sp>
        <p:nvSpPr>
          <p:cNvPr id="15" name="Google Shape;15;p13"/>
          <p:cNvSpPr txBox="1"/>
          <p:nvPr>
            <p:ph idx="12" type="sldNum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sp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olo e foto">
  <p:cSld name="Titolo e foto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14"/>
          <p:cNvSpPr/>
          <p:nvPr>
            <p:ph idx="2" type="pic"/>
          </p:nvPr>
        </p:nvSpPr>
        <p:spPr>
          <a:xfrm>
            <a:off x="-1155700" y="-1295400"/>
            <a:ext cx="26746200" cy="16018933"/>
          </a:xfrm>
          <a:prstGeom prst="rect">
            <a:avLst/>
          </a:prstGeom>
          <a:noFill/>
          <a:ln>
            <a:noFill/>
          </a:ln>
        </p:spPr>
      </p:sp>
      <p:sp>
        <p:nvSpPr>
          <p:cNvPr id="18" name="Google Shape;18;p14"/>
          <p:cNvSpPr txBox="1"/>
          <p:nvPr>
            <p:ph type="title"/>
          </p:nvPr>
        </p:nvSpPr>
        <p:spPr>
          <a:xfrm>
            <a:off x="1206500" y="7124700"/>
            <a:ext cx="21971000" cy="4648200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600"/>
              <a:buFont typeface="Helvetica Neue"/>
              <a:buNone/>
              <a:defRPr sz="11600"/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19" name="Google Shape;19;p14"/>
          <p:cNvSpPr txBox="1"/>
          <p:nvPr>
            <p:ph idx="1" type="body"/>
          </p:nvPr>
        </p:nvSpPr>
        <p:spPr>
          <a:xfrm>
            <a:off x="1207690" y="1106137"/>
            <a:ext cx="21968621" cy="63697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"/>
              <a:buNone/>
              <a:defRPr b="1" sz="3600"/>
            </a:lvl1pPr>
            <a:lvl2pPr indent="-369189" lvl="1" marL="914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2pPr>
            <a:lvl3pPr indent="-369189" lvl="2" marL="1371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3pPr>
            <a:lvl4pPr indent="-369189" lvl="3" marL="1828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4pPr>
            <a:lvl5pPr indent="-369189" lvl="4" marL="22860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5pPr>
            <a:lvl6pPr indent="-369189" lvl="5" marL="27432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indent="-369189" lvl="6" marL="3200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indent="-369189" lvl="7" marL="3657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indent="-369189" lvl="8" marL="4114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/>
        </p:txBody>
      </p:sp>
      <p:sp>
        <p:nvSpPr>
          <p:cNvPr id="20" name="Google Shape;20;p14"/>
          <p:cNvSpPr txBox="1"/>
          <p:nvPr>
            <p:ph idx="3" type="body"/>
          </p:nvPr>
        </p:nvSpPr>
        <p:spPr>
          <a:xfrm>
            <a:off x="1206500" y="11609910"/>
            <a:ext cx="21971000" cy="1116952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b="1" sz="5500"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b="1" sz="5500"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b="1" sz="5500"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b="1" sz="5500"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b="1" sz="5500"/>
            </a:lvl5pPr>
            <a:lvl6pPr indent="-369189" lvl="5" marL="27432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indent="-369189" lvl="6" marL="3200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indent="-369189" lvl="7" marL="3657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indent="-369189" lvl="8" marL="4114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/>
        </p:txBody>
      </p:sp>
      <p:sp>
        <p:nvSpPr>
          <p:cNvPr id="21" name="Google Shape;21;p14"/>
          <p:cNvSpPr txBox="1"/>
          <p:nvPr>
            <p:ph idx="12" type="sldNum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sp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olo e foto 2">
  <p:cSld name="Titolo e foto 2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15"/>
          <p:cNvSpPr/>
          <p:nvPr>
            <p:ph idx="2" type="pic"/>
          </p:nvPr>
        </p:nvSpPr>
        <p:spPr>
          <a:xfrm>
            <a:off x="10972800" y="-203200"/>
            <a:ext cx="12144837" cy="14135100"/>
          </a:xfrm>
          <a:prstGeom prst="rect">
            <a:avLst/>
          </a:prstGeom>
          <a:noFill/>
          <a:ln>
            <a:noFill/>
          </a:ln>
        </p:spPr>
      </p:sp>
      <p:sp>
        <p:nvSpPr>
          <p:cNvPr id="24" name="Google Shape;24;p15"/>
          <p:cNvSpPr txBox="1"/>
          <p:nvPr>
            <p:ph type="title"/>
          </p:nvPr>
        </p:nvSpPr>
        <p:spPr>
          <a:xfrm>
            <a:off x="1206500" y="1270000"/>
            <a:ext cx="9779000" cy="5882273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25" name="Google Shape;25;p15"/>
          <p:cNvSpPr txBox="1"/>
          <p:nvPr>
            <p:ph idx="1" type="body"/>
          </p:nvPr>
        </p:nvSpPr>
        <p:spPr>
          <a:xfrm>
            <a:off x="1206500" y="7060576"/>
            <a:ext cx="9779000" cy="5385424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b="1" sz="5500"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b="1" sz="5500"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b="1" sz="5500"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b="1" sz="5500"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b="1" sz="5500"/>
            </a:lvl5pPr>
            <a:lvl6pPr indent="-369189" lvl="5" marL="27432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indent="-369189" lvl="6" marL="3200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indent="-369189" lvl="7" marL="3657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indent="-369189" lvl="8" marL="4114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/>
        </p:txBody>
      </p:sp>
      <p:sp>
        <p:nvSpPr>
          <p:cNvPr id="26" name="Google Shape;26;p15"/>
          <p:cNvSpPr txBox="1"/>
          <p:nvPr>
            <p:ph idx="12" type="sldNum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sp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olo e punti elenco">
  <p:cSld name="Titolo e punti elenco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6"/>
          <p:cNvSpPr txBox="1"/>
          <p:nvPr>
            <p:ph type="title"/>
          </p:nvPr>
        </p:nvSpPr>
        <p:spPr>
          <a:xfrm>
            <a:off x="1206500" y="1079500"/>
            <a:ext cx="21971000" cy="1433163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29" name="Google Shape;29;p16"/>
          <p:cNvSpPr txBox="1"/>
          <p:nvPr>
            <p:ph idx="1" type="body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b="1" sz="5500"/>
            </a:lvl1pPr>
            <a:lvl2pPr indent="-369189" lvl="1" marL="914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2pPr>
            <a:lvl3pPr indent="-369189" lvl="2" marL="1371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3pPr>
            <a:lvl4pPr indent="-369189" lvl="3" marL="1828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4pPr>
            <a:lvl5pPr indent="-369189" lvl="4" marL="22860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5pPr>
            <a:lvl6pPr indent="-369189" lvl="5" marL="27432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indent="-369189" lvl="6" marL="3200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indent="-369189" lvl="7" marL="3657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indent="-369189" lvl="8" marL="4114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/>
        </p:txBody>
      </p:sp>
      <p:sp>
        <p:nvSpPr>
          <p:cNvPr id="30" name="Google Shape;30;p16"/>
          <p:cNvSpPr txBox="1"/>
          <p:nvPr>
            <p:ph idx="2" type="body"/>
          </p:nvPr>
        </p:nvSpPr>
        <p:spPr>
          <a:xfrm>
            <a:off x="1206500" y="4248504"/>
            <a:ext cx="21971000" cy="8256012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>
            <a:lvl1pPr indent="-369189" lvl="0" marL="4572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1pPr>
            <a:lvl2pPr indent="-369189" lvl="1" marL="914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2pPr>
            <a:lvl3pPr indent="-369189" lvl="2" marL="1371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3pPr>
            <a:lvl4pPr indent="-369189" lvl="3" marL="1828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4pPr>
            <a:lvl5pPr indent="-369189" lvl="4" marL="22860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5pPr>
            <a:lvl6pPr indent="-369189" lvl="5" marL="27432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indent="-369189" lvl="6" marL="3200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indent="-369189" lvl="7" marL="3657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indent="-369189" lvl="8" marL="4114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/>
        </p:txBody>
      </p:sp>
      <p:sp>
        <p:nvSpPr>
          <p:cNvPr id="31" name="Google Shape;31;p16"/>
          <p:cNvSpPr txBox="1"/>
          <p:nvPr>
            <p:ph idx="12" type="sldNum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sp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unti elenco">
  <p:cSld name="Punti elenco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7"/>
          <p:cNvSpPr txBox="1"/>
          <p:nvPr>
            <p:ph idx="1" type="body"/>
          </p:nvPr>
        </p:nvSpPr>
        <p:spPr>
          <a:xfrm>
            <a:off x="1206500" y="4248504"/>
            <a:ext cx="21971000" cy="8256012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>
            <a:lvl1pPr indent="-369189" lvl="0" marL="4572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1pPr>
            <a:lvl2pPr indent="-369189" lvl="1" marL="914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2pPr>
            <a:lvl3pPr indent="-369189" lvl="2" marL="1371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3pPr>
            <a:lvl4pPr indent="-369189" lvl="3" marL="1828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4pPr>
            <a:lvl5pPr indent="-369189" lvl="4" marL="22860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5pPr>
            <a:lvl6pPr indent="-369189" lvl="5" marL="27432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indent="-369189" lvl="6" marL="3200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indent="-369189" lvl="7" marL="3657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indent="-369189" lvl="8" marL="4114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/>
        </p:txBody>
      </p:sp>
      <p:sp>
        <p:nvSpPr>
          <p:cNvPr id="34" name="Google Shape;34;p17"/>
          <p:cNvSpPr txBox="1"/>
          <p:nvPr>
            <p:ph idx="12" type="sldNum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sp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olo, punti elenco e foto">
  <p:cSld name="Titolo, punti elenco e foto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18"/>
          <p:cNvSpPr txBox="1"/>
          <p:nvPr>
            <p:ph idx="1" type="body"/>
          </p:nvPr>
        </p:nvSpPr>
        <p:spPr>
          <a:xfrm>
            <a:off x="1206500" y="2372962"/>
            <a:ext cx="9779000" cy="9347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b="1" sz="5500"/>
            </a:lvl1pPr>
            <a:lvl2pPr indent="-369189" lvl="1" marL="914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2pPr>
            <a:lvl3pPr indent="-369189" lvl="2" marL="1371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3pPr>
            <a:lvl4pPr indent="-369189" lvl="3" marL="1828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4pPr>
            <a:lvl5pPr indent="-369189" lvl="4" marL="22860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5pPr>
            <a:lvl6pPr indent="-369189" lvl="5" marL="27432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indent="-369189" lvl="6" marL="3200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indent="-369189" lvl="7" marL="3657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indent="-369189" lvl="8" marL="4114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/>
        </p:txBody>
      </p:sp>
      <p:sp>
        <p:nvSpPr>
          <p:cNvPr id="37" name="Google Shape;37;p18"/>
          <p:cNvSpPr txBox="1"/>
          <p:nvPr>
            <p:ph idx="2" type="body"/>
          </p:nvPr>
        </p:nvSpPr>
        <p:spPr>
          <a:xfrm>
            <a:off x="1206500" y="4248504"/>
            <a:ext cx="9779000" cy="825663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>
            <a:lvl1pPr indent="-369189" lvl="0" marL="4572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1pPr>
            <a:lvl2pPr indent="-369189" lvl="1" marL="914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2pPr>
            <a:lvl3pPr indent="-369189" lvl="2" marL="1371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3pPr>
            <a:lvl4pPr indent="-369189" lvl="3" marL="1828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4pPr>
            <a:lvl5pPr indent="-369189" lvl="4" marL="22860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5pPr>
            <a:lvl6pPr indent="-369189" lvl="5" marL="27432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indent="-369189" lvl="6" marL="3200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indent="-369189" lvl="7" marL="3657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indent="-369189" lvl="8" marL="4114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/>
        </p:txBody>
      </p:sp>
      <p:sp>
        <p:nvSpPr>
          <p:cNvPr id="38" name="Google Shape;38;p18"/>
          <p:cNvSpPr/>
          <p:nvPr>
            <p:ph idx="3" type="pic"/>
          </p:nvPr>
        </p:nvSpPr>
        <p:spPr>
          <a:xfrm>
            <a:off x="12192000" y="-407266"/>
            <a:ext cx="10916874" cy="14555832"/>
          </a:xfrm>
          <a:prstGeom prst="rect">
            <a:avLst/>
          </a:prstGeom>
          <a:noFill/>
          <a:ln>
            <a:noFill/>
          </a:ln>
        </p:spPr>
      </p:sp>
      <p:sp>
        <p:nvSpPr>
          <p:cNvPr id="39" name="Google Shape;39;p18"/>
          <p:cNvSpPr txBox="1"/>
          <p:nvPr>
            <p:ph type="title"/>
          </p:nvPr>
        </p:nvSpPr>
        <p:spPr>
          <a:xfrm>
            <a:off x="1206500" y="1079500"/>
            <a:ext cx="9779000" cy="14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40" name="Google Shape;40;p18"/>
          <p:cNvSpPr txBox="1"/>
          <p:nvPr>
            <p:ph idx="12" type="sldNum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sp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zione">
  <p:cSld name="Sezione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9"/>
          <p:cNvSpPr txBox="1"/>
          <p:nvPr>
            <p:ph type="title"/>
          </p:nvPr>
        </p:nvSpPr>
        <p:spPr>
          <a:xfrm>
            <a:off x="1206496" y="4533900"/>
            <a:ext cx="21971004" cy="464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600"/>
              <a:buFont typeface="Helvetica Neue"/>
              <a:buNone/>
              <a:defRPr b="0" sz="116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43" name="Google Shape;43;p19"/>
          <p:cNvSpPr txBox="1"/>
          <p:nvPr>
            <p:ph idx="12" type="sldNum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sp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olo titolo">
  <p:cSld name="Solo titolo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20"/>
          <p:cNvSpPr txBox="1"/>
          <p:nvPr>
            <p:ph type="title"/>
          </p:nvPr>
        </p:nvSpPr>
        <p:spPr>
          <a:xfrm>
            <a:off x="1206500" y="1079500"/>
            <a:ext cx="21971000" cy="1434949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46" name="Google Shape;46;p20"/>
          <p:cNvSpPr txBox="1"/>
          <p:nvPr>
            <p:ph idx="1" type="body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b="1" sz="5500"/>
            </a:lvl1pPr>
            <a:lvl2pPr indent="-369189" lvl="1" marL="914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2pPr>
            <a:lvl3pPr indent="-369189" lvl="2" marL="1371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3pPr>
            <a:lvl4pPr indent="-369189" lvl="3" marL="1828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4pPr>
            <a:lvl5pPr indent="-369189" lvl="4" marL="22860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5pPr>
            <a:lvl6pPr indent="-369189" lvl="5" marL="27432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indent="-369189" lvl="6" marL="3200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indent="-369189" lvl="7" marL="3657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indent="-369189" lvl="8" marL="4114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/>
        </p:txBody>
      </p:sp>
      <p:sp>
        <p:nvSpPr>
          <p:cNvPr id="47" name="Google Shape;47;p20"/>
          <p:cNvSpPr txBox="1"/>
          <p:nvPr>
            <p:ph idx="12" type="sldNum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sp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rogramma">
  <p:cSld name="Programma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21"/>
          <p:cNvSpPr txBox="1"/>
          <p:nvPr>
            <p:ph type="title"/>
          </p:nvPr>
        </p:nvSpPr>
        <p:spPr>
          <a:xfrm>
            <a:off x="1206500" y="1079500"/>
            <a:ext cx="21971000" cy="14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50" name="Google Shape;50;p21"/>
          <p:cNvSpPr txBox="1"/>
          <p:nvPr>
            <p:ph idx="1" type="body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b="1" sz="5500"/>
            </a:lvl1pPr>
            <a:lvl2pPr indent="-369189" lvl="1" marL="914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2pPr>
            <a:lvl3pPr indent="-369189" lvl="2" marL="1371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3pPr>
            <a:lvl4pPr indent="-369189" lvl="3" marL="1828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4pPr>
            <a:lvl5pPr indent="-369189" lvl="4" marL="22860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5pPr>
            <a:lvl6pPr indent="-369189" lvl="5" marL="27432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indent="-369189" lvl="6" marL="3200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indent="-369189" lvl="7" marL="3657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indent="-369189" lvl="8" marL="4114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/>
        </p:txBody>
      </p:sp>
      <p:sp>
        <p:nvSpPr>
          <p:cNvPr id="51" name="Google Shape;51;p21"/>
          <p:cNvSpPr txBox="1"/>
          <p:nvPr>
            <p:ph idx="2" type="body"/>
          </p:nvPr>
        </p:nvSpPr>
        <p:spPr>
          <a:xfrm>
            <a:off x="1206500" y="4248504"/>
            <a:ext cx="21971000" cy="8256012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sz="5500"/>
            </a:lvl1pPr>
            <a:lvl2pPr indent="-228600" lvl="1" marL="9144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sz="5500"/>
            </a:lvl2pPr>
            <a:lvl3pPr indent="-228600" lvl="2" marL="13716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sz="5500"/>
            </a:lvl3pPr>
            <a:lvl4pPr indent="-228600" lvl="3" marL="18288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sz="5500"/>
            </a:lvl4pPr>
            <a:lvl5pPr indent="-228600" lvl="4" marL="22860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sz="5500"/>
            </a:lvl5pPr>
            <a:lvl6pPr indent="-369189" lvl="5" marL="27432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indent="-369189" lvl="6" marL="3200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indent="-369189" lvl="7" marL="3657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indent="-369189" lvl="8" marL="4114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/>
        </p:txBody>
      </p:sp>
      <p:sp>
        <p:nvSpPr>
          <p:cNvPr id="52" name="Google Shape;52;p21"/>
          <p:cNvSpPr txBox="1"/>
          <p:nvPr>
            <p:ph idx="12" type="sldNum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sp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chiarazione">
  <p:cSld name="Dichiarazione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22"/>
          <p:cNvSpPr txBox="1"/>
          <p:nvPr>
            <p:ph idx="1" type="body"/>
          </p:nvPr>
        </p:nvSpPr>
        <p:spPr>
          <a:xfrm>
            <a:off x="1206500" y="4920843"/>
            <a:ext cx="21971000" cy="3874314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rmAutofit/>
          </a:bodyPr>
          <a:lstStyle>
            <a:lvl1pPr indent="-228600" lvl="0" marL="45720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600"/>
              <a:buFont typeface="Helvetica Neue"/>
              <a:buNone/>
              <a:defRPr sz="116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-228600" lvl="1" marL="91440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600"/>
              <a:buFont typeface="Helvetica Neue"/>
              <a:buNone/>
              <a:defRPr sz="116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-228600" lvl="2" marL="137160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600"/>
              <a:buFont typeface="Helvetica Neue"/>
              <a:buNone/>
              <a:defRPr sz="116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-228600" lvl="3" marL="182880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600"/>
              <a:buFont typeface="Helvetica Neue"/>
              <a:buNone/>
              <a:defRPr sz="116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-228600" lvl="4" marL="228600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600"/>
              <a:buFont typeface="Helvetica Neue"/>
              <a:buNone/>
              <a:defRPr sz="11600"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-369189" lvl="5" marL="27432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indent="-369189" lvl="6" marL="3200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indent="-369189" lvl="7" marL="3657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indent="-369189" lvl="8" marL="4114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/>
        </p:txBody>
      </p:sp>
      <p:sp>
        <p:nvSpPr>
          <p:cNvPr id="55" name="Google Shape;55;p22"/>
          <p:cNvSpPr txBox="1"/>
          <p:nvPr>
            <p:ph idx="12" type="sldNum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sp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formazione importante">
  <p:cSld name="Informazione important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23"/>
          <p:cNvSpPr txBox="1"/>
          <p:nvPr>
            <p:ph idx="1" type="body"/>
          </p:nvPr>
        </p:nvSpPr>
        <p:spPr>
          <a:xfrm>
            <a:off x="1206500" y="1075927"/>
            <a:ext cx="21971000" cy="7241584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normAutofit/>
          </a:bodyPr>
          <a:lstStyle>
            <a:lvl1pPr indent="-228600" lvl="0" marL="45720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0"/>
              <a:buFont typeface="Helvetica Neue"/>
              <a:buNone/>
              <a:defRPr b="1" sz="25000"/>
            </a:lvl1pPr>
            <a:lvl2pPr indent="-228600" lvl="1" marL="91440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0"/>
              <a:buFont typeface="Helvetica Neue"/>
              <a:buNone/>
              <a:defRPr b="1" sz="25000"/>
            </a:lvl2pPr>
            <a:lvl3pPr indent="-228600" lvl="2" marL="137160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0"/>
              <a:buFont typeface="Helvetica Neue"/>
              <a:buNone/>
              <a:defRPr b="1" sz="25000"/>
            </a:lvl3pPr>
            <a:lvl4pPr indent="-228600" lvl="3" marL="182880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0"/>
              <a:buFont typeface="Helvetica Neue"/>
              <a:buNone/>
              <a:defRPr b="1" sz="25000"/>
            </a:lvl4pPr>
            <a:lvl5pPr indent="-228600" lvl="4" marL="228600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0"/>
              <a:buFont typeface="Helvetica Neue"/>
              <a:buNone/>
              <a:defRPr b="1" sz="25000"/>
            </a:lvl5pPr>
            <a:lvl6pPr indent="-369189" lvl="5" marL="27432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indent="-369189" lvl="6" marL="3200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indent="-369189" lvl="7" marL="3657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indent="-369189" lvl="8" marL="4114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/>
        </p:txBody>
      </p:sp>
      <p:sp>
        <p:nvSpPr>
          <p:cNvPr id="58" name="Google Shape;58;p23"/>
          <p:cNvSpPr txBox="1"/>
          <p:nvPr>
            <p:ph idx="2" type="body"/>
          </p:nvPr>
        </p:nvSpPr>
        <p:spPr>
          <a:xfrm>
            <a:off x="1206500" y="8262180"/>
            <a:ext cx="21971000" cy="9347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b="1" sz="5500"/>
            </a:lvl1pPr>
            <a:lvl2pPr indent="-369189" lvl="1" marL="914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2pPr>
            <a:lvl3pPr indent="-369189" lvl="2" marL="1371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3pPr>
            <a:lvl4pPr indent="-369189" lvl="3" marL="1828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4pPr>
            <a:lvl5pPr indent="-369189" lvl="4" marL="22860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5pPr>
            <a:lvl6pPr indent="-369189" lvl="5" marL="27432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indent="-369189" lvl="6" marL="3200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indent="-369189" lvl="7" marL="3657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indent="-369189" lvl="8" marL="4114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/>
        </p:txBody>
      </p:sp>
      <p:sp>
        <p:nvSpPr>
          <p:cNvPr id="59" name="Google Shape;59;p23"/>
          <p:cNvSpPr txBox="1"/>
          <p:nvPr>
            <p:ph idx="12" type="sldNum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sp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itazione">
  <p:cSld name="Citazione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24"/>
          <p:cNvSpPr txBox="1"/>
          <p:nvPr>
            <p:ph idx="1" type="body"/>
          </p:nvPr>
        </p:nvSpPr>
        <p:spPr>
          <a:xfrm>
            <a:off x="2430025" y="10675453"/>
            <a:ext cx="20200052" cy="63697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"/>
              <a:buNone/>
              <a:defRPr b="1" sz="3600"/>
            </a:lvl1pPr>
            <a:lvl2pPr indent="-369189" lvl="1" marL="914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2pPr>
            <a:lvl3pPr indent="-369189" lvl="2" marL="1371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3pPr>
            <a:lvl4pPr indent="-369189" lvl="3" marL="1828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4pPr>
            <a:lvl5pPr indent="-369189" lvl="4" marL="22860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5pPr>
            <a:lvl6pPr indent="-369189" lvl="5" marL="27432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indent="-369189" lvl="6" marL="3200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indent="-369189" lvl="7" marL="3657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indent="-369189" lvl="8" marL="4114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/>
        </p:txBody>
      </p:sp>
      <p:sp>
        <p:nvSpPr>
          <p:cNvPr id="62" name="Google Shape;62;p24"/>
          <p:cNvSpPr txBox="1"/>
          <p:nvPr>
            <p:ph idx="2" type="body"/>
          </p:nvPr>
        </p:nvSpPr>
        <p:spPr>
          <a:xfrm>
            <a:off x="1753923" y="4939860"/>
            <a:ext cx="20876154" cy="383628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00"/>
              <a:buFont typeface="Helvetica Neue"/>
              <a:buNone/>
              <a:defRPr sz="85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-228600" lvl="1" marL="9144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00"/>
              <a:buFont typeface="Helvetica Neue"/>
              <a:buNone/>
              <a:defRPr sz="85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-228600" lvl="2" marL="1371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00"/>
              <a:buFont typeface="Helvetica Neue"/>
              <a:buNone/>
              <a:defRPr sz="85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-228600" lvl="3" marL="18288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00"/>
              <a:buFont typeface="Helvetica Neue"/>
              <a:buNone/>
              <a:defRPr sz="85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-228600" lvl="4" marL="22860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00"/>
              <a:buFont typeface="Helvetica Neue"/>
              <a:buNone/>
              <a:defRPr sz="8500"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-369189" lvl="5" marL="27432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indent="-369189" lvl="6" marL="3200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indent="-369189" lvl="7" marL="3657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indent="-369189" lvl="8" marL="4114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/>
        </p:txBody>
      </p:sp>
      <p:sp>
        <p:nvSpPr>
          <p:cNvPr id="63" name="Google Shape;63;p24"/>
          <p:cNvSpPr txBox="1"/>
          <p:nvPr>
            <p:ph idx="12" type="sldNum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sp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oto - 3 per pagina">
  <p:cSld name="Foto - 3 per pagina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25"/>
          <p:cNvSpPr/>
          <p:nvPr>
            <p:ph idx="2" type="pic"/>
          </p:nvPr>
        </p:nvSpPr>
        <p:spPr>
          <a:xfrm>
            <a:off x="15760700" y="1016000"/>
            <a:ext cx="7439099" cy="5949678"/>
          </a:xfrm>
          <a:prstGeom prst="rect">
            <a:avLst/>
          </a:prstGeom>
          <a:noFill/>
          <a:ln>
            <a:noFill/>
          </a:ln>
        </p:spPr>
      </p:sp>
      <p:sp>
        <p:nvSpPr>
          <p:cNvPr id="66" name="Google Shape;66;p25"/>
          <p:cNvSpPr/>
          <p:nvPr>
            <p:ph idx="3" type="pic"/>
          </p:nvPr>
        </p:nvSpPr>
        <p:spPr>
          <a:xfrm>
            <a:off x="13500100" y="3978275"/>
            <a:ext cx="10439400" cy="12150181"/>
          </a:xfrm>
          <a:prstGeom prst="rect">
            <a:avLst/>
          </a:prstGeom>
          <a:noFill/>
          <a:ln>
            <a:noFill/>
          </a:ln>
        </p:spPr>
      </p:sp>
      <p:sp>
        <p:nvSpPr>
          <p:cNvPr id="67" name="Google Shape;67;p25"/>
          <p:cNvSpPr/>
          <p:nvPr>
            <p:ph idx="4" type="pic"/>
          </p:nvPr>
        </p:nvSpPr>
        <p:spPr>
          <a:xfrm>
            <a:off x="-139700" y="495300"/>
            <a:ext cx="16611600" cy="12458700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25"/>
          <p:cNvSpPr txBox="1"/>
          <p:nvPr>
            <p:ph idx="12" type="sldNum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sp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oto">
  <p:cSld name="Foto"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26"/>
          <p:cNvSpPr/>
          <p:nvPr>
            <p:ph idx="2" type="pic"/>
          </p:nvPr>
        </p:nvSpPr>
        <p:spPr>
          <a:xfrm>
            <a:off x="-1333500" y="-5524500"/>
            <a:ext cx="27051000" cy="21640800"/>
          </a:xfrm>
          <a:prstGeom prst="rect">
            <a:avLst/>
          </a:prstGeom>
          <a:noFill/>
          <a:ln>
            <a:noFill/>
          </a:ln>
        </p:spPr>
      </p:sp>
      <p:sp>
        <p:nvSpPr>
          <p:cNvPr id="71" name="Google Shape;71;p26"/>
          <p:cNvSpPr txBox="1"/>
          <p:nvPr>
            <p:ph idx="12" type="sldNum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sp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uota" type="tx">
  <p:cSld name="TITLE_AND_BODY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3fd363f214f_0_97"/>
          <p:cNvSpPr txBox="1"/>
          <p:nvPr>
            <p:ph idx="12" type="sldNum"/>
          </p:nvPr>
        </p:nvSpPr>
        <p:spPr>
          <a:xfrm>
            <a:off x="12001499" y="13080999"/>
            <a:ext cx="368400" cy="379800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sp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olo" type="title">
  <p:cSld name="TITLE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3fd363f214f_0_99"/>
          <p:cNvSpPr txBox="1"/>
          <p:nvPr>
            <p:ph idx="1" type="body"/>
          </p:nvPr>
        </p:nvSpPr>
        <p:spPr>
          <a:xfrm>
            <a:off x="1201340" y="11859862"/>
            <a:ext cx="21971100" cy="63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"/>
              <a:buNone/>
              <a:defRPr b="1" sz="3600"/>
            </a:lvl1pPr>
            <a:lvl2pPr indent="-369189" lvl="1" marL="914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2pPr>
            <a:lvl3pPr indent="-369189" lvl="2" marL="1371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3pPr>
            <a:lvl4pPr indent="-369189" lvl="3" marL="1828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4pPr>
            <a:lvl5pPr indent="-369189" lvl="4" marL="22860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5pPr>
            <a:lvl6pPr indent="-369189" lvl="5" marL="27432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indent="-369189" lvl="6" marL="3200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indent="-369189" lvl="7" marL="3657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indent="-369189" lvl="8" marL="4114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/>
        </p:txBody>
      </p:sp>
      <p:sp>
        <p:nvSpPr>
          <p:cNvPr id="80" name="Google Shape;80;g3fd363f214f_0_99"/>
          <p:cNvSpPr txBox="1"/>
          <p:nvPr>
            <p:ph type="title"/>
          </p:nvPr>
        </p:nvSpPr>
        <p:spPr>
          <a:xfrm>
            <a:off x="1206496" y="2574991"/>
            <a:ext cx="21971100" cy="4648200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600"/>
              <a:buFont typeface="Helvetica Neue"/>
              <a:buNone/>
              <a:defRPr sz="11600"/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81" name="Google Shape;81;g3fd363f214f_0_99"/>
          <p:cNvSpPr txBox="1"/>
          <p:nvPr>
            <p:ph idx="2" type="body"/>
          </p:nvPr>
        </p:nvSpPr>
        <p:spPr>
          <a:xfrm>
            <a:off x="1201342" y="7223190"/>
            <a:ext cx="21971100" cy="190500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b="1" sz="5500"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b="1" sz="5500"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b="1" sz="5500"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b="1" sz="5500"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b="1" sz="5500"/>
            </a:lvl5pPr>
            <a:lvl6pPr indent="-369189" lvl="5" marL="27432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indent="-369189" lvl="6" marL="3200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indent="-369189" lvl="7" marL="3657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indent="-369189" lvl="8" marL="4114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/>
        </p:txBody>
      </p:sp>
      <p:sp>
        <p:nvSpPr>
          <p:cNvPr id="82" name="Google Shape;82;g3fd363f214f_0_99"/>
          <p:cNvSpPr txBox="1"/>
          <p:nvPr>
            <p:ph idx="12" type="sldNum"/>
          </p:nvPr>
        </p:nvSpPr>
        <p:spPr>
          <a:xfrm>
            <a:off x="12001499" y="13080999"/>
            <a:ext cx="368400" cy="379800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sp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olo e foto">
  <p:cSld name="Titolo e foto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3fd363f214f_0_104"/>
          <p:cNvSpPr/>
          <p:nvPr>
            <p:ph idx="2" type="pic"/>
          </p:nvPr>
        </p:nvSpPr>
        <p:spPr>
          <a:xfrm>
            <a:off x="-1155700" y="-1295400"/>
            <a:ext cx="26746200" cy="16018800"/>
          </a:xfrm>
          <a:prstGeom prst="rect">
            <a:avLst/>
          </a:prstGeom>
          <a:noFill/>
          <a:ln>
            <a:noFill/>
          </a:ln>
        </p:spPr>
      </p:sp>
      <p:sp>
        <p:nvSpPr>
          <p:cNvPr id="85" name="Google Shape;85;g3fd363f214f_0_104"/>
          <p:cNvSpPr txBox="1"/>
          <p:nvPr>
            <p:ph type="title"/>
          </p:nvPr>
        </p:nvSpPr>
        <p:spPr>
          <a:xfrm>
            <a:off x="1206500" y="7124700"/>
            <a:ext cx="21971100" cy="4648200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600"/>
              <a:buFont typeface="Helvetica Neue"/>
              <a:buNone/>
              <a:defRPr sz="11600"/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86" name="Google Shape;86;g3fd363f214f_0_104"/>
          <p:cNvSpPr txBox="1"/>
          <p:nvPr>
            <p:ph idx="1" type="body"/>
          </p:nvPr>
        </p:nvSpPr>
        <p:spPr>
          <a:xfrm>
            <a:off x="1207690" y="1106137"/>
            <a:ext cx="21968700" cy="63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"/>
              <a:buNone/>
              <a:defRPr b="1" sz="3600"/>
            </a:lvl1pPr>
            <a:lvl2pPr indent="-369189" lvl="1" marL="914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2pPr>
            <a:lvl3pPr indent="-369189" lvl="2" marL="1371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3pPr>
            <a:lvl4pPr indent="-369189" lvl="3" marL="1828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4pPr>
            <a:lvl5pPr indent="-369189" lvl="4" marL="22860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5pPr>
            <a:lvl6pPr indent="-369189" lvl="5" marL="27432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indent="-369189" lvl="6" marL="3200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indent="-369189" lvl="7" marL="3657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indent="-369189" lvl="8" marL="4114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/>
        </p:txBody>
      </p:sp>
      <p:sp>
        <p:nvSpPr>
          <p:cNvPr id="87" name="Google Shape;87;g3fd363f214f_0_104"/>
          <p:cNvSpPr txBox="1"/>
          <p:nvPr>
            <p:ph idx="3" type="body"/>
          </p:nvPr>
        </p:nvSpPr>
        <p:spPr>
          <a:xfrm>
            <a:off x="1206500" y="11609910"/>
            <a:ext cx="21971100" cy="111690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b="1" sz="5500"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b="1" sz="5500"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b="1" sz="5500"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b="1" sz="5500"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b="1" sz="5500"/>
            </a:lvl5pPr>
            <a:lvl6pPr indent="-369189" lvl="5" marL="27432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indent="-369189" lvl="6" marL="3200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indent="-369189" lvl="7" marL="3657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indent="-369189" lvl="8" marL="4114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/>
        </p:txBody>
      </p:sp>
      <p:sp>
        <p:nvSpPr>
          <p:cNvPr id="88" name="Google Shape;88;g3fd363f214f_0_104"/>
          <p:cNvSpPr txBox="1"/>
          <p:nvPr>
            <p:ph idx="12" type="sldNum"/>
          </p:nvPr>
        </p:nvSpPr>
        <p:spPr>
          <a:xfrm>
            <a:off x="12001499" y="13080999"/>
            <a:ext cx="368400" cy="379800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sp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olo e foto 2">
  <p:cSld name="Titolo e foto 2"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3fd363f214f_0_110"/>
          <p:cNvSpPr/>
          <p:nvPr>
            <p:ph idx="2" type="pic"/>
          </p:nvPr>
        </p:nvSpPr>
        <p:spPr>
          <a:xfrm>
            <a:off x="10972800" y="-203200"/>
            <a:ext cx="12144900" cy="14135100"/>
          </a:xfrm>
          <a:prstGeom prst="rect">
            <a:avLst/>
          </a:prstGeom>
          <a:noFill/>
          <a:ln>
            <a:noFill/>
          </a:ln>
        </p:spPr>
      </p:sp>
      <p:sp>
        <p:nvSpPr>
          <p:cNvPr id="91" name="Google Shape;91;g3fd363f214f_0_110"/>
          <p:cNvSpPr txBox="1"/>
          <p:nvPr>
            <p:ph type="title"/>
          </p:nvPr>
        </p:nvSpPr>
        <p:spPr>
          <a:xfrm>
            <a:off x="1206500" y="1270000"/>
            <a:ext cx="9779100" cy="5882400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92" name="Google Shape;92;g3fd363f214f_0_110"/>
          <p:cNvSpPr txBox="1"/>
          <p:nvPr>
            <p:ph idx="1" type="body"/>
          </p:nvPr>
        </p:nvSpPr>
        <p:spPr>
          <a:xfrm>
            <a:off x="1206500" y="7060576"/>
            <a:ext cx="9779100" cy="538530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b="1" sz="5500"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b="1" sz="5500"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b="1" sz="5500"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b="1" sz="5500"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b="1" sz="5500"/>
            </a:lvl5pPr>
            <a:lvl6pPr indent="-369189" lvl="5" marL="27432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indent="-369189" lvl="6" marL="3200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indent="-369189" lvl="7" marL="3657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indent="-369189" lvl="8" marL="4114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/>
        </p:txBody>
      </p:sp>
      <p:sp>
        <p:nvSpPr>
          <p:cNvPr id="93" name="Google Shape;93;g3fd363f214f_0_110"/>
          <p:cNvSpPr txBox="1"/>
          <p:nvPr>
            <p:ph idx="12" type="sldNum"/>
          </p:nvPr>
        </p:nvSpPr>
        <p:spPr>
          <a:xfrm>
            <a:off x="12001499" y="13085233"/>
            <a:ext cx="368400" cy="379800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sp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olo e punti elenco">
  <p:cSld name="Titolo e punti elenco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3fd363f214f_0_115"/>
          <p:cNvSpPr txBox="1"/>
          <p:nvPr>
            <p:ph type="title"/>
          </p:nvPr>
        </p:nvSpPr>
        <p:spPr>
          <a:xfrm>
            <a:off x="1206500" y="1079500"/>
            <a:ext cx="21971100" cy="14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96" name="Google Shape;96;g3fd363f214f_0_115"/>
          <p:cNvSpPr txBox="1"/>
          <p:nvPr>
            <p:ph idx="1" type="body"/>
          </p:nvPr>
        </p:nvSpPr>
        <p:spPr>
          <a:xfrm>
            <a:off x="1206500" y="2372962"/>
            <a:ext cx="21971100" cy="93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b="1" sz="5500"/>
            </a:lvl1pPr>
            <a:lvl2pPr indent="-369189" lvl="1" marL="914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2pPr>
            <a:lvl3pPr indent="-369189" lvl="2" marL="1371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3pPr>
            <a:lvl4pPr indent="-369189" lvl="3" marL="1828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4pPr>
            <a:lvl5pPr indent="-369189" lvl="4" marL="22860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5pPr>
            <a:lvl6pPr indent="-369189" lvl="5" marL="27432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indent="-369189" lvl="6" marL="3200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indent="-369189" lvl="7" marL="3657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indent="-369189" lvl="8" marL="4114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/>
        </p:txBody>
      </p:sp>
      <p:sp>
        <p:nvSpPr>
          <p:cNvPr id="97" name="Google Shape;97;g3fd363f214f_0_115"/>
          <p:cNvSpPr txBox="1"/>
          <p:nvPr>
            <p:ph idx="2" type="body"/>
          </p:nvPr>
        </p:nvSpPr>
        <p:spPr>
          <a:xfrm>
            <a:off x="1206500" y="4248504"/>
            <a:ext cx="21971100" cy="825600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>
            <a:lvl1pPr indent="-369189" lvl="0" marL="4572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1pPr>
            <a:lvl2pPr indent="-369189" lvl="1" marL="914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2pPr>
            <a:lvl3pPr indent="-369189" lvl="2" marL="1371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3pPr>
            <a:lvl4pPr indent="-369189" lvl="3" marL="1828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4pPr>
            <a:lvl5pPr indent="-369189" lvl="4" marL="22860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5pPr>
            <a:lvl6pPr indent="-369189" lvl="5" marL="27432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indent="-369189" lvl="6" marL="3200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indent="-369189" lvl="7" marL="3657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indent="-369189" lvl="8" marL="4114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/>
        </p:txBody>
      </p:sp>
      <p:sp>
        <p:nvSpPr>
          <p:cNvPr id="98" name="Google Shape;98;g3fd363f214f_0_115"/>
          <p:cNvSpPr txBox="1"/>
          <p:nvPr>
            <p:ph idx="12" type="sldNum"/>
          </p:nvPr>
        </p:nvSpPr>
        <p:spPr>
          <a:xfrm>
            <a:off x="12001499" y="13080999"/>
            <a:ext cx="368400" cy="379800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sp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unti elenco">
  <p:cSld name="Punti elenco"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3fd363f214f_0_120"/>
          <p:cNvSpPr txBox="1"/>
          <p:nvPr>
            <p:ph idx="1" type="body"/>
          </p:nvPr>
        </p:nvSpPr>
        <p:spPr>
          <a:xfrm>
            <a:off x="1206500" y="4248504"/>
            <a:ext cx="21971100" cy="825600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>
            <a:lvl1pPr indent="-369189" lvl="0" marL="4572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1pPr>
            <a:lvl2pPr indent="-369189" lvl="1" marL="914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2pPr>
            <a:lvl3pPr indent="-369189" lvl="2" marL="1371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3pPr>
            <a:lvl4pPr indent="-369189" lvl="3" marL="1828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4pPr>
            <a:lvl5pPr indent="-369189" lvl="4" marL="22860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5pPr>
            <a:lvl6pPr indent="-369189" lvl="5" marL="27432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indent="-369189" lvl="6" marL="3200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indent="-369189" lvl="7" marL="3657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indent="-369189" lvl="8" marL="4114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/>
        </p:txBody>
      </p:sp>
      <p:sp>
        <p:nvSpPr>
          <p:cNvPr id="101" name="Google Shape;101;g3fd363f214f_0_120"/>
          <p:cNvSpPr txBox="1"/>
          <p:nvPr>
            <p:ph idx="12" type="sldNum"/>
          </p:nvPr>
        </p:nvSpPr>
        <p:spPr>
          <a:xfrm>
            <a:off x="12001499" y="13080999"/>
            <a:ext cx="368400" cy="379800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sp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olo, punti elenco e foto">
  <p:cSld name="Titolo, punti elenco e foto"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3fd363f214f_0_123"/>
          <p:cNvSpPr txBox="1"/>
          <p:nvPr>
            <p:ph idx="1" type="body"/>
          </p:nvPr>
        </p:nvSpPr>
        <p:spPr>
          <a:xfrm>
            <a:off x="1206500" y="2372962"/>
            <a:ext cx="9779100" cy="93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b="1" sz="5500"/>
            </a:lvl1pPr>
            <a:lvl2pPr indent="-369189" lvl="1" marL="914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2pPr>
            <a:lvl3pPr indent="-369189" lvl="2" marL="1371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3pPr>
            <a:lvl4pPr indent="-369189" lvl="3" marL="1828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4pPr>
            <a:lvl5pPr indent="-369189" lvl="4" marL="22860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5pPr>
            <a:lvl6pPr indent="-369189" lvl="5" marL="27432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indent="-369189" lvl="6" marL="3200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indent="-369189" lvl="7" marL="3657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indent="-369189" lvl="8" marL="4114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/>
        </p:txBody>
      </p:sp>
      <p:sp>
        <p:nvSpPr>
          <p:cNvPr id="104" name="Google Shape;104;g3fd363f214f_0_123"/>
          <p:cNvSpPr txBox="1"/>
          <p:nvPr>
            <p:ph idx="2" type="body"/>
          </p:nvPr>
        </p:nvSpPr>
        <p:spPr>
          <a:xfrm>
            <a:off x="1206500" y="4248504"/>
            <a:ext cx="9779100" cy="825660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>
            <a:lvl1pPr indent="-369189" lvl="0" marL="4572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1pPr>
            <a:lvl2pPr indent="-369189" lvl="1" marL="914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2pPr>
            <a:lvl3pPr indent="-369189" lvl="2" marL="1371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3pPr>
            <a:lvl4pPr indent="-369189" lvl="3" marL="1828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4pPr>
            <a:lvl5pPr indent="-369189" lvl="4" marL="22860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5pPr>
            <a:lvl6pPr indent="-369189" lvl="5" marL="27432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indent="-369189" lvl="6" marL="3200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indent="-369189" lvl="7" marL="3657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indent="-369189" lvl="8" marL="4114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/>
        </p:txBody>
      </p:sp>
      <p:sp>
        <p:nvSpPr>
          <p:cNvPr id="105" name="Google Shape;105;g3fd363f214f_0_123"/>
          <p:cNvSpPr/>
          <p:nvPr>
            <p:ph idx="3" type="pic"/>
          </p:nvPr>
        </p:nvSpPr>
        <p:spPr>
          <a:xfrm>
            <a:off x="12192000" y="-407266"/>
            <a:ext cx="10917000" cy="14555700"/>
          </a:xfrm>
          <a:prstGeom prst="rect">
            <a:avLst/>
          </a:prstGeom>
          <a:noFill/>
          <a:ln>
            <a:noFill/>
          </a:ln>
        </p:spPr>
      </p:sp>
      <p:sp>
        <p:nvSpPr>
          <p:cNvPr id="106" name="Google Shape;106;g3fd363f214f_0_123"/>
          <p:cNvSpPr txBox="1"/>
          <p:nvPr>
            <p:ph type="title"/>
          </p:nvPr>
        </p:nvSpPr>
        <p:spPr>
          <a:xfrm>
            <a:off x="1206500" y="1079500"/>
            <a:ext cx="9779100" cy="143520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107" name="Google Shape;107;g3fd363f214f_0_123"/>
          <p:cNvSpPr txBox="1"/>
          <p:nvPr>
            <p:ph idx="12" type="sldNum"/>
          </p:nvPr>
        </p:nvSpPr>
        <p:spPr>
          <a:xfrm>
            <a:off x="12001499" y="13080999"/>
            <a:ext cx="368400" cy="379800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sp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zione">
  <p:cSld name="Sezione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3fd363f214f_0_129"/>
          <p:cNvSpPr txBox="1"/>
          <p:nvPr>
            <p:ph type="title"/>
          </p:nvPr>
        </p:nvSpPr>
        <p:spPr>
          <a:xfrm>
            <a:off x="1206496" y="4533900"/>
            <a:ext cx="21971100" cy="464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600"/>
              <a:buFont typeface="Helvetica Neue"/>
              <a:buNone/>
              <a:defRPr b="0" sz="116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110" name="Google Shape;110;g3fd363f214f_0_129"/>
          <p:cNvSpPr txBox="1"/>
          <p:nvPr>
            <p:ph idx="12" type="sldNum"/>
          </p:nvPr>
        </p:nvSpPr>
        <p:spPr>
          <a:xfrm>
            <a:off x="12001499" y="13085233"/>
            <a:ext cx="368400" cy="379800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sp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olo titolo">
  <p:cSld name="Solo titolo"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3fd363f214f_0_132"/>
          <p:cNvSpPr txBox="1"/>
          <p:nvPr>
            <p:ph type="title"/>
          </p:nvPr>
        </p:nvSpPr>
        <p:spPr>
          <a:xfrm>
            <a:off x="1206500" y="1079500"/>
            <a:ext cx="21971100" cy="143490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113" name="Google Shape;113;g3fd363f214f_0_132"/>
          <p:cNvSpPr txBox="1"/>
          <p:nvPr>
            <p:ph idx="1" type="body"/>
          </p:nvPr>
        </p:nvSpPr>
        <p:spPr>
          <a:xfrm>
            <a:off x="1206500" y="2372962"/>
            <a:ext cx="21971100" cy="93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b="1" sz="5500"/>
            </a:lvl1pPr>
            <a:lvl2pPr indent="-369189" lvl="1" marL="914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2pPr>
            <a:lvl3pPr indent="-369189" lvl="2" marL="1371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3pPr>
            <a:lvl4pPr indent="-369189" lvl="3" marL="1828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4pPr>
            <a:lvl5pPr indent="-369189" lvl="4" marL="22860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5pPr>
            <a:lvl6pPr indent="-369189" lvl="5" marL="27432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indent="-369189" lvl="6" marL="3200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indent="-369189" lvl="7" marL="3657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indent="-369189" lvl="8" marL="4114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/>
        </p:txBody>
      </p:sp>
      <p:sp>
        <p:nvSpPr>
          <p:cNvPr id="114" name="Google Shape;114;g3fd363f214f_0_132"/>
          <p:cNvSpPr txBox="1"/>
          <p:nvPr>
            <p:ph idx="12" type="sldNum"/>
          </p:nvPr>
        </p:nvSpPr>
        <p:spPr>
          <a:xfrm>
            <a:off x="12001499" y="13080999"/>
            <a:ext cx="368400" cy="379800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sp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rogramma">
  <p:cSld name="Programma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3fd363f214f_0_136"/>
          <p:cNvSpPr txBox="1"/>
          <p:nvPr>
            <p:ph type="title"/>
          </p:nvPr>
        </p:nvSpPr>
        <p:spPr>
          <a:xfrm>
            <a:off x="1206500" y="1079500"/>
            <a:ext cx="21971100" cy="143520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117" name="Google Shape;117;g3fd363f214f_0_136"/>
          <p:cNvSpPr txBox="1"/>
          <p:nvPr>
            <p:ph idx="1" type="body"/>
          </p:nvPr>
        </p:nvSpPr>
        <p:spPr>
          <a:xfrm>
            <a:off x="1206500" y="2372962"/>
            <a:ext cx="21971100" cy="93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b="1" sz="5500"/>
            </a:lvl1pPr>
            <a:lvl2pPr indent="-369189" lvl="1" marL="914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2pPr>
            <a:lvl3pPr indent="-369189" lvl="2" marL="1371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3pPr>
            <a:lvl4pPr indent="-369189" lvl="3" marL="1828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4pPr>
            <a:lvl5pPr indent="-369189" lvl="4" marL="22860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5pPr>
            <a:lvl6pPr indent="-369189" lvl="5" marL="27432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indent="-369189" lvl="6" marL="3200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indent="-369189" lvl="7" marL="3657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indent="-369189" lvl="8" marL="4114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/>
        </p:txBody>
      </p:sp>
      <p:sp>
        <p:nvSpPr>
          <p:cNvPr id="118" name="Google Shape;118;g3fd363f214f_0_136"/>
          <p:cNvSpPr txBox="1"/>
          <p:nvPr>
            <p:ph idx="2" type="body"/>
          </p:nvPr>
        </p:nvSpPr>
        <p:spPr>
          <a:xfrm>
            <a:off x="1206500" y="4248504"/>
            <a:ext cx="21971100" cy="825600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sz="5500"/>
            </a:lvl1pPr>
            <a:lvl2pPr indent="-228600" lvl="1" marL="9144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sz="5500"/>
            </a:lvl2pPr>
            <a:lvl3pPr indent="-228600" lvl="2" marL="13716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sz="5500"/>
            </a:lvl3pPr>
            <a:lvl4pPr indent="-228600" lvl="3" marL="18288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sz="5500"/>
            </a:lvl4pPr>
            <a:lvl5pPr indent="-228600" lvl="4" marL="22860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sz="5500"/>
            </a:lvl5pPr>
            <a:lvl6pPr indent="-369189" lvl="5" marL="27432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indent="-369189" lvl="6" marL="3200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indent="-369189" lvl="7" marL="3657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indent="-369189" lvl="8" marL="4114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/>
        </p:txBody>
      </p:sp>
      <p:sp>
        <p:nvSpPr>
          <p:cNvPr id="119" name="Google Shape;119;g3fd363f214f_0_136"/>
          <p:cNvSpPr txBox="1"/>
          <p:nvPr>
            <p:ph idx="12" type="sldNum"/>
          </p:nvPr>
        </p:nvSpPr>
        <p:spPr>
          <a:xfrm>
            <a:off x="12001499" y="13080999"/>
            <a:ext cx="368400" cy="379800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sp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chiarazione">
  <p:cSld name="Dichiarazione"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3fd363f214f_0_141"/>
          <p:cNvSpPr txBox="1"/>
          <p:nvPr>
            <p:ph idx="1" type="body"/>
          </p:nvPr>
        </p:nvSpPr>
        <p:spPr>
          <a:xfrm>
            <a:off x="1206500" y="4920843"/>
            <a:ext cx="21971100" cy="38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rmAutofit/>
          </a:bodyPr>
          <a:lstStyle>
            <a:lvl1pPr indent="-228600" lvl="0" marL="45720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600"/>
              <a:buFont typeface="Helvetica Neue"/>
              <a:buNone/>
              <a:defRPr sz="116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-228600" lvl="1" marL="91440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600"/>
              <a:buFont typeface="Helvetica Neue"/>
              <a:buNone/>
              <a:defRPr sz="116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-228600" lvl="2" marL="137160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600"/>
              <a:buFont typeface="Helvetica Neue"/>
              <a:buNone/>
              <a:defRPr sz="116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-228600" lvl="3" marL="182880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600"/>
              <a:buFont typeface="Helvetica Neue"/>
              <a:buNone/>
              <a:defRPr sz="116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-228600" lvl="4" marL="228600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600"/>
              <a:buFont typeface="Helvetica Neue"/>
              <a:buNone/>
              <a:defRPr sz="11600"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-369189" lvl="5" marL="27432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indent="-369189" lvl="6" marL="3200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indent="-369189" lvl="7" marL="3657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indent="-369189" lvl="8" marL="4114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/>
        </p:txBody>
      </p:sp>
      <p:sp>
        <p:nvSpPr>
          <p:cNvPr id="122" name="Google Shape;122;g3fd363f214f_0_141"/>
          <p:cNvSpPr txBox="1"/>
          <p:nvPr>
            <p:ph idx="12" type="sldNum"/>
          </p:nvPr>
        </p:nvSpPr>
        <p:spPr>
          <a:xfrm>
            <a:off x="12001499" y="13080999"/>
            <a:ext cx="368400" cy="379800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sp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formazione importante">
  <p:cSld name="Informazione importante"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3fd363f214f_0_144"/>
          <p:cNvSpPr txBox="1"/>
          <p:nvPr>
            <p:ph idx="1" type="body"/>
          </p:nvPr>
        </p:nvSpPr>
        <p:spPr>
          <a:xfrm>
            <a:off x="1206500" y="1075927"/>
            <a:ext cx="21971100" cy="7241700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normAutofit/>
          </a:bodyPr>
          <a:lstStyle>
            <a:lvl1pPr indent="-228600" lvl="0" marL="45720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0"/>
              <a:buFont typeface="Helvetica Neue"/>
              <a:buNone/>
              <a:defRPr b="1" sz="25000"/>
            </a:lvl1pPr>
            <a:lvl2pPr indent="-228600" lvl="1" marL="91440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0"/>
              <a:buFont typeface="Helvetica Neue"/>
              <a:buNone/>
              <a:defRPr b="1" sz="25000"/>
            </a:lvl2pPr>
            <a:lvl3pPr indent="-228600" lvl="2" marL="137160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0"/>
              <a:buFont typeface="Helvetica Neue"/>
              <a:buNone/>
              <a:defRPr b="1" sz="25000"/>
            </a:lvl3pPr>
            <a:lvl4pPr indent="-228600" lvl="3" marL="182880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0"/>
              <a:buFont typeface="Helvetica Neue"/>
              <a:buNone/>
              <a:defRPr b="1" sz="25000"/>
            </a:lvl4pPr>
            <a:lvl5pPr indent="-228600" lvl="4" marL="228600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0"/>
              <a:buFont typeface="Helvetica Neue"/>
              <a:buNone/>
              <a:defRPr b="1" sz="25000"/>
            </a:lvl5pPr>
            <a:lvl6pPr indent="-369189" lvl="5" marL="27432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indent="-369189" lvl="6" marL="3200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indent="-369189" lvl="7" marL="3657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indent="-369189" lvl="8" marL="4114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/>
        </p:txBody>
      </p:sp>
      <p:sp>
        <p:nvSpPr>
          <p:cNvPr id="125" name="Google Shape;125;g3fd363f214f_0_144"/>
          <p:cNvSpPr txBox="1"/>
          <p:nvPr>
            <p:ph idx="2" type="body"/>
          </p:nvPr>
        </p:nvSpPr>
        <p:spPr>
          <a:xfrm>
            <a:off x="1206500" y="8262180"/>
            <a:ext cx="21971100" cy="93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b="1" sz="5500"/>
            </a:lvl1pPr>
            <a:lvl2pPr indent="-369189" lvl="1" marL="914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2pPr>
            <a:lvl3pPr indent="-369189" lvl="2" marL="1371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3pPr>
            <a:lvl4pPr indent="-369189" lvl="3" marL="1828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4pPr>
            <a:lvl5pPr indent="-369189" lvl="4" marL="22860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5pPr>
            <a:lvl6pPr indent="-369189" lvl="5" marL="27432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indent="-369189" lvl="6" marL="3200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indent="-369189" lvl="7" marL="3657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indent="-369189" lvl="8" marL="4114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/>
        </p:txBody>
      </p:sp>
      <p:sp>
        <p:nvSpPr>
          <p:cNvPr id="126" name="Google Shape;126;g3fd363f214f_0_144"/>
          <p:cNvSpPr txBox="1"/>
          <p:nvPr>
            <p:ph idx="12" type="sldNum"/>
          </p:nvPr>
        </p:nvSpPr>
        <p:spPr>
          <a:xfrm>
            <a:off x="12001499" y="13080999"/>
            <a:ext cx="368400" cy="379800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sp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itazione">
  <p:cSld name="Citazione"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fd363f214f_0_148"/>
          <p:cNvSpPr txBox="1"/>
          <p:nvPr>
            <p:ph idx="1" type="body"/>
          </p:nvPr>
        </p:nvSpPr>
        <p:spPr>
          <a:xfrm>
            <a:off x="2430025" y="10675453"/>
            <a:ext cx="20200200" cy="63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"/>
              <a:buNone/>
              <a:defRPr b="1" sz="3600"/>
            </a:lvl1pPr>
            <a:lvl2pPr indent="-369189" lvl="1" marL="914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2pPr>
            <a:lvl3pPr indent="-369189" lvl="2" marL="1371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3pPr>
            <a:lvl4pPr indent="-369189" lvl="3" marL="1828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4pPr>
            <a:lvl5pPr indent="-369189" lvl="4" marL="22860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5pPr>
            <a:lvl6pPr indent="-369189" lvl="5" marL="27432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indent="-369189" lvl="6" marL="3200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indent="-369189" lvl="7" marL="3657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indent="-369189" lvl="8" marL="4114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/>
        </p:txBody>
      </p:sp>
      <p:sp>
        <p:nvSpPr>
          <p:cNvPr id="129" name="Google Shape;129;g3fd363f214f_0_148"/>
          <p:cNvSpPr txBox="1"/>
          <p:nvPr>
            <p:ph idx="2" type="body"/>
          </p:nvPr>
        </p:nvSpPr>
        <p:spPr>
          <a:xfrm>
            <a:off x="1753923" y="4939860"/>
            <a:ext cx="20876100" cy="383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00"/>
              <a:buFont typeface="Helvetica Neue"/>
              <a:buNone/>
              <a:defRPr sz="85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-228600" lvl="1" marL="9144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00"/>
              <a:buFont typeface="Helvetica Neue"/>
              <a:buNone/>
              <a:defRPr sz="85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-228600" lvl="2" marL="1371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00"/>
              <a:buFont typeface="Helvetica Neue"/>
              <a:buNone/>
              <a:defRPr sz="85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-228600" lvl="3" marL="18288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00"/>
              <a:buFont typeface="Helvetica Neue"/>
              <a:buNone/>
              <a:defRPr sz="85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-228600" lvl="4" marL="22860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00"/>
              <a:buFont typeface="Helvetica Neue"/>
              <a:buNone/>
              <a:defRPr sz="8500"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-369189" lvl="5" marL="27432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indent="-369189" lvl="6" marL="3200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indent="-369189" lvl="7" marL="3657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indent="-369189" lvl="8" marL="4114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/>
        </p:txBody>
      </p:sp>
      <p:sp>
        <p:nvSpPr>
          <p:cNvPr id="130" name="Google Shape;130;g3fd363f214f_0_148"/>
          <p:cNvSpPr txBox="1"/>
          <p:nvPr>
            <p:ph idx="12" type="sldNum"/>
          </p:nvPr>
        </p:nvSpPr>
        <p:spPr>
          <a:xfrm>
            <a:off x="12001499" y="13080999"/>
            <a:ext cx="368400" cy="379800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sp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oto - 3 per pagina">
  <p:cSld name="Foto - 3 per pagina"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3fd363f214f_0_152"/>
          <p:cNvSpPr/>
          <p:nvPr>
            <p:ph idx="2" type="pic"/>
          </p:nvPr>
        </p:nvSpPr>
        <p:spPr>
          <a:xfrm>
            <a:off x="15760700" y="1016000"/>
            <a:ext cx="7439100" cy="5949600"/>
          </a:xfrm>
          <a:prstGeom prst="rect">
            <a:avLst/>
          </a:prstGeom>
          <a:noFill/>
          <a:ln>
            <a:noFill/>
          </a:ln>
        </p:spPr>
      </p:sp>
      <p:sp>
        <p:nvSpPr>
          <p:cNvPr id="133" name="Google Shape;133;g3fd363f214f_0_152"/>
          <p:cNvSpPr/>
          <p:nvPr>
            <p:ph idx="3" type="pic"/>
          </p:nvPr>
        </p:nvSpPr>
        <p:spPr>
          <a:xfrm>
            <a:off x="13500100" y="3978275"/>
            <a:ext cx="10439400" cy="12150300"/>
          </a:xfrm>
          <a:prstGeom prst="rect">
            <a:avLst/>
          </a:prstGeom>
          <a:noFill/>
          <a:ln>
            <a:noFill/>
          </a:ln>
        </p:spPr>
      </p:sp>
      <p:sp>
        <p:nvSpPr>
          <p:cNvPr id="134" name="Google Shape;134;g3fd363f214f_0_152"/>
          <p:cNvSpPr/>
          <p:nvPr>
            <p:ph idx="4" type="pic"/>
          </p:nvPr>
        </p:nvSpPr>
        <p:spPr>
          <a:xfrm>
            <a:off x="-139700" y="495300"/>
            <a:ext cx="16611600" cy="12458700"/>
          </a:xfrm>
          <a:prstGeom prst="rect">
            <a:avLst/>
          </a:prstGeom>
          <a:noFill/>
          <a:ln>
            <a:noFill/>
          </a:ln>
        </p:spPr>
      </p:sp>
      <p:sp>
        <p:nvSpPr>
          <p:cNvPr id="135" name="Google Shape;135;g3fd363f214f_0_152"/>
          <p:cNvSpPr txBox="1"/>
          <p:nvPr>
            <p:ph idx="12" type="sldNum"/>
          </p:nvPr>
        </p:nvSpPr>
        <p:spPr>
          <a:xfrm>
            <a:off x="12001499" y="13080999"/>
            <a:ext cx="368400" cy="379800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sp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oto">
  <p:cSld name="Foto"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3fd363f214f_0_157"/>
          <p:cNvSpPr/>
          <p:nvPr>
            <p:ph idx="2" type="pic"/>
          </p:nvPr>
        </p:nvSpPr>
        <p:spPr>
          <a:xfrm>
            <a:off x="-1333500" y="-5524500"/>
            <a:ext cx="27051000" cy="21640800"/>
          </a:xfrm>
          <a:prstGeom prst="rect">
            <a:avLst/>
          </a:prstGeom>
          <a:noFill/>
          <a:ln>
            <a:noFill/>
          </a:ln>
        </p:spPr>
      </p:sp>
      <p:sp>
        <p:nvSpPr>
          <p:cNvPr id="138" name="Google Shape;138;g3fd363f214f_0_157"/>
          <p:cNvSpPr txBox="1"/>
          <p:nvPr>
            <p:ph idx="12" type="sldNum"/>
          </p:nvPr>
        </p:nvSpPr>
        <p:spPr>
          <a:xfrm>
            <a:off x="12001499" y="13080999"/>
            <a:ext cx="368400" cy="379800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sp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3fd3aae733c_0_57"/>
          <p:cNvSpPr txBox="1"/>
          <p:nvPr>
            <p:ph type="ctrTitle"/>
          </p:nvPr>
        </p:nvSpPr>
        <p:spPr>
          <a:xfrm>
            <a:off x="831222" y="1985533"/>
            <a:ext cx="22721700" cy="5473500"/>
          </a:xfrm>
          <a:prstGeom prst="rect">
            <a:avLst/>
          </a:prstGeom>
          <a:noFill/>
          <a:ln>
            <a:noFill/>
          </a:ln>
        </p:spPr>
        <p:txBody>
          <a:bodyPr anchorCtr="0" anchor="b" bIns="243800" lIns="243800" spcFirstLastPara="1" rIns="243800" wrap="square" tIns="2438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900"/>
              <a:buNone/>
              <a:defRPr sz="139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900"/>
              <a:buNone/>
              <a:defRPr sz="139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900"/>
              <a:buNone/>
              <a:defRPr sz="139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900"/>
              <a:buNone/>
              <a:defRPr sz="139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900"/>
              <a:buNone/>
              <a:defRPr sz="139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900"/>
              <a:buNone/>
              <a:defRPr sz="139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900"/>
              <a:buNone/>
              <a:defRPr sz="139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900"/>
              <a:buNone/>
              <a:defRPr sz="139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900"/>
              <a:buNone/>
              <a:defRPr sz="13900"/>
            </a:lvl9pPr>
          </a:lstStyle>
          <a:p/>
        </p:txBody>
      </p:sp>
      <p:sp>
        <p:nvSpPr>
          <p:cNvPr id="145" name="Google Shape;145;g3fd3aae733c_0_57"/>
          <p:cNvSpPr txBox="1"/>
          <p:nvPr>
            <p:ph idx="1" type="subTitle"/>
          </p:nvPr>
        </p:nvSpPr>
        <p:spPr>
          <a:xfrm>
            <a:off x="831200" y="7557667"/>
            <a:ext cx="22721700" cy="2113500"/>
          </a:xfrm>
          <a:prstGeom prst="rect">
            <a:avLst/>
          </a:prstGeom>
          <a:noFill/>
          <a:ln>
            <a:noFill/>
          </a:ln>
        </p:spPr>
        <p:txBody>
          <a:bodyPr anchorCtr="0" anchor="t" bIns="243800" lIns="243800" spcFirstLastPara="1" rIns="243800" wrap="square" tIns="2438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None/>
              <a:defRPr sz="75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None/>
              <a:defRPr sz="75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None/>
              <a:defRPr sz="75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None/>
              <a:defRPr sz="75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None/>
              <a:defRPr sz="75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None/>
              <a:defRPr sz="75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None/>
              <a:defRPr sz="75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None/>
              <a:defRPr sz="75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None/>
              <a:defRPr sz="7500"/>
            </a:lvl9pPr>
          </a:lstStyle>
          <a:p/>
        </p:txBody>
      </p:sp>
      <p:sp>
        <p:nvSpPr>
          <p:cNvPr id="146" name="Google Shape;146;g3fd3aae733c_0_57"/>
          <p:cNvSpPr txBox="1"/>
          <p:nvPr>
            <p:ph idx="12" type="sldNum"/>
          </p:nvPr>
        </p:nvSpPr>
        <p:spPr>
          <a:xfrm>
            <a:off x="22593221" y="12435245"/>
            <a:ext cx="1463100" cy="1049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43800" lIns="243800" spcFirstLastPara="1" rIns="243800" wrap="square" tIns="2438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  <a:defRPr b="0" i="0" sz="2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  <a:defRPr b="0" i="0" sz="2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  <a:defRPr b="0" i="0" sz="2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  <a:defRPr b="0" i="0" sz="2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  <a:defRPr b="0" i="0" sz="2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  <a:defRPr b="0" i="0" sz="2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  <a:defRPr b="0" i="0" sz="2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  <a:defRPr b="0" i="0" sz="2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  <a:defRPr b="0" i="0" sz="2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3fd3aae733c_0_61"/>
          <p:cNvSpPr txBox="1"/>
          <p:nvPr>
            <p:ph type="title"/>
          </p:nvPr>
        </p:nvSpPr>
        <p:spPr>
          <a:xfrm>
            <a:off x="831200" y="5735600"/>
            <a:ext cx="22721700" cy="224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43800" lIns="243800" spcFirstLastPara="1" rIns="243800" wrap="square" tIns="2438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/>
        </p:txBody>
      </p:sp>
      <p:sp>
        <p:nvSpPr>
          <p:cNvPr id="149" name="Google Shape;149;g3fd3aae733c_0_61"/>
          <p:cNvSpPr txBox="1"/>
          <p:nvPr>
            <p:ph idx="12" type="sldNum"/>
          </p:nvPr>
        </p:nvSpPr>
        <p:spPr>
          <a:xfrm>
            <a:off x="22593221" y="12435245"/>
            <a:ext cx="1463100" cy="1049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43800" lIns="243800" spcFirstLastPara="1" rIns="243800" wrap="square" tIns="2438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  <a:defRPr b="0" i="0" sz="2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  <a:defRPr b="0" i="0" sz="2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  <a:defRPr b="0" i="0" sz="2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  <a:defRPr b="0" i="0" sz="2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  <a:defRPr b="0" i="0" sz="2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  <a:defRPr b="0" i="0" sz="2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  <a:defRPr b="0" i="0" sz="2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  <a:defRPr b="0" i="0" sz="2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  <a:defRPr b="0" i="0" sz="2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3fd3aae733c_0_64"/>
          <p:cNvSpPr txBox="1"/>
          <p:nvPr>
            <p:ph type="title"/>
          </p:nvPr>
        </p:nvSpPr>
        <p:spPr>
          <a:xfrm>
            <a:off x="831200" y="1186733"/>
            <a:ext cx="22721700" cy="1527300"/>
          </a:xfrm>
          <a:prstGeom prst="rect">
            <a:avLst/>
          </a:prstGeom>
          <a:noFill/>
          <a:ln>
            <a:noFill/>
          </a:ln>
        </p:spPr>
        <p:txBody>
          <a:bodyPr anchorCtr="0" anchor="t" bIns="243800" lIns="243800" spcFirstLastPara="1" rIns="243800" wrap="square" tIns="2438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None/>
              <a:defRPr/>
            </a:lvl9pPr>
          </a:lstStyle>
          <a:p/>
        </p:txBody>
      </p:sp>
      <p:sp>
        <p:nvSpPr>
          <p:cNvPr id="152" name="Google Shape;152;g3fd3aae733c_0_64"/>
          <p:cNvSpPr txBox="1"/>
          <p:nvPr>
            <p:ph idx="1" type="body"/>
          </p:nvPr>
        </p:nvSpPr>
        <p:spPr>
          <a:xfrm>
            <a:off x="831200" y="3073267"/>
            <a:ext cx="22721700" cy="9110400"/>
          </a:xfrm>
          <a:prstGeom prst="rect">
            <a:avLst/>
          </a:prstGeom>
          <a:noFill/>
          <a:ln>
            <a:noFill/>
          </a:ln>
        </p:spPr>
        <p:txBody>
          <a:bodyPr anchorCtr="0" anchor="t" bIns="243800" lIns="243800" spcFirstLastPara="1" rIns="243800" wrap="square" tIns="243800">
            <a:normAutofit/>
          </a:bodyPr>
          <a:lstStyle>
            <a:lvl1pPr indent="-5334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800"/>
              <a:buChar char="●"/>
              <a:defRPr/>
            </a:lvl1pPr>
            <a:lvl2pPr indent="-46355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700"/>
              <a:buChar char="○"/>
              <a:defRPr/>
            </a:lvl2pPr>
            <a:lvl3pPr indent="-46355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700"/>
              <a:buChar char="■"/>
              <a:defRPr/>
            </a:lvl3pPr>
            <a:lvl4pPr indent="-46355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700"/>
              <a:buChar char="●"/>
              <a:defRPr/>
            </a:lvl4pPr>
            <a:lvl5pPr indent="-46355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700"/>
              <a:buChar char="○"/>
              <a:defRPr/>
            </a:lvl5pPr>
            <a:lvl6pPr indent="-46355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700"/>
              <a:buChar char="■"/>
              <a:defRPr/>
            </a:lvl6pPr>
            <a:lvl7pPr indent="-46355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700"/>
              <a:buChar char="●"/>
              <a:defRPr/>
            </a:lvl7pPr>
            <a:lvl8pPr indent="-46355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700"/>
              <a:buChar char="○"/>
              <a:defRPr/>
            </a:lvl8pPr>
            <a:lvl9pPr indent="-46355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700"/>
              <a:buChar char="■"/>
              <a:defRPr/>
            </a:lvl9pPr>
          </a:lstStyle>
          <a:p/>
        </p:txBody>
      </p:sp>
      <p:sp>
        <p:nvSpPr>
          <p:cNvPr id="153" name="Google Shape;153;g3fd3aae733c_0_64"/>
          <p:cNvSpPr txBox="1"/>
          <p:nvPr>
            <p:ph idx="12" type="sldNum"/>
          </p:nvPr>
        </p:nvSpPr>
        <p:spPr>
          <a:xfrm>
            <a:off x="22593221" y="12435245"/>
            <a:ext cx="1463100" cy="1049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43800" lIns="243800" spcFirstLastPara="1" rIns="243800" wrap="square" tIns="2438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  <a:defRPr b="0" i="0" sz="2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  <a:defRPr b="0" i="0" sz="2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  <a:defRPr b="0" i="0" sz="2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  <a:defRPr b="0" i="0" sz="2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  <a:defRPr b="0" i="0" sz="2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  <a:defRPr b="0" i="0" sz="2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  <a:defRPr b="0" i="0" sz="2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  <a:defRPr b="0" i="0" sz="2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  <a:defRPr b="0" i="0" sz="2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3fd3aae733c_0_68"/>
          <p:cNvSpPr txBox="1"/>
          <p:nvPr>
            <p:ph type="title"/>
          </p:nvPr>
        </p:nvSpPr>
        <p:spPr>
          <a:xfrm>
            <a:off x="831200" y="1186733"/>
            <a:ext cx="22721700" cy="1527300"/>
          </a:xfrm>
          <a:prstGeom prst="rect">
            <a:avLst/>
          </a:prstGeom>
          <a:noFill/>
          <a:ln>
            <a:noFill/>
          </a:ln>
        </p:spPr>
        <p:txBody>
          <a:bodyPr anchorCtr="0" anchor="t" bIns="243800" lIns="243800" spcFirstLastPara="1" rIns="243800" wrap="square" tIns="2438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None/>
              <a:defRPr/>
            </a:lvl9pPr>
          </a:lstStyle>
          <a:p/>
        </p:txBody>
      </p:sp>
      <p:sp>
        <p:nvSpPr>
          <p:cNvPr id="156" name="Google Shape;156;g3fd3aae733c_0_68"/>
          <p:cNvSpPr txBox="1"/>
          <p:nvPr>
            <p:ph idx="1" type="body"/>
          </p:nvPr>
        </p:nvSpPr>
        <p:spPr>
          <a:xfrm>
            <a:off x="831200" y="3073267"/>
            <a:ext cx="10666500" cy="9110400"/>
          </a:xfrm>
          <a:prstGeom prst="rect">
            <a:avLst/>
          </a:prstGeom>
          <a:noFill/>
          <a:ln>
            <a:noFill/>
          </a:ln>
        </p:spPr>
        <p:txBody>
          <a:bodyPr anchorCtr="0" anchor="t" bIns="243800" lIns="243800" spcFirstLastPara="1" rIns="243800" wrap="square" tIns="243800">
            <a:normAutofit/>
          </a:bodyPr>
          <a:lstStyle>
            <a:lvl1pPr indent="-46355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700"/>
              <a:buChar char="●"/>
              <a:defRPr sz="3700"/>
            </a:lvl1pPr>
            <a:lvl2pPr indent="-431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200"/>
              <a:buChar char="○"/>
              <a:defRPr sz="3200"/>
            </a:lvl2pPr>
            <a:lvl3pPr indent="-431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200"/>
              <a:buChar char="■"/>
              <a:defRPr sz="3200"/>
            </a:lvl3pPr>
            <a:lvl4pPr indent="-431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200"/>
              <a:buChar char="●"/>
              <a:defRPr sz="3200"/>
            </a:lvl4pPr>
            <a:lvl5pPr indent="-431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200"/>
              <a:buChar char="○"/>
              <a:defRPr sz="3200"/>
            </a:lvl5pPr>
            <a:lvl6pPr indent="-431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200"/>
              <a:buChar char="■"/>
              <a:defRPr sz="3200"/>
            </a:lvl6pPr>
            <a:lvl7pPr indent="-431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200"/>
              <a:buChar char="●"/>
              <a:defRPr sz="3200"/>
            </a:lvl7pPr>
            <a:lvl8pPr indent="-431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200"/>
              <a:buChar char="○"/>
              <a:defRPr sz="3200"/>
            </a:lvl8pPr>
            <a:lvl9pPr indent="-431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200"/>
              <a:buChar char="■"/>
              <a:defRPr sz="3200"/>
            </a:lvl9pPr>
          </a:lstStyle>
          <a:p/>
        </p:txBody>
      </p:sp>
      <p:sp>
        <p:nvSpPr>
          <p:cNvPr id="157" name="Google Shape;157;g3fd3aae733c_0_68"/>
          <p:cNvSpPr txBox="1"/>
          <p:nvPr>
            <p:ph idx="2" type="body"/>
          </p:nvPr>
        </p:nvSpPr>
        <p:spPr>
          <a:xfrm>
            <a:off x="12886400" y="3073267"/>
            <a:ext cx="10666500" cy="9110400"/>
          </a:xfrm>
          <a:prstGeom prst="rect">
            <a:avLst/>
          </a:prstGeom>
          <a:noFill/>
          <a:ln>
            <a:noFill/>
          </a:ln>
        </p:spPr>
        <p:txBody>
          <a:bodyPr anchorCtr="0" anchor="t" bIns="243800" lIns="243800" spcFirstLastPara="1" rIns="243800" wrap="square" tIns="243800">
            <a:normAutofit/>
          </a:bodyPr>
          <a:lstStyle>
            <a:lvl1pPr indent="-46355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700"/>
              <a:buChar char="●"/>
              <a:defRPr sz="3700"/>
            </a:lvl1pPr>
            <a:lvl2pPr indent="-431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200"/>
              <a:buChar char="○"/>
              <a:defRPr sz="3200"/>
            </a:lvl2pPr>
            <a:lvl3pPr indent="-431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200"/>
              <a:buChar char="■"/>
              <a:defRPr sz="3200"/>
            </a:lvl3pPr>
            <a:lvl4pPr indent="-431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200"/>
              <a:buChar char="●"/>
              <a:defRPr sz="3200"/>
            </a:lvl4pPr>
            <a:lvl5pPr indent="-431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200"/>
              <a:buChar char="○"/>
              <a:defRPr sz="3200"/>
            </a:lvl5pPr>
            <a:lvl6pPr indent="-431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200"/>
              <a:buChar char="■"/>
              <a:defRPr sz="3200"/>
            </a:lvl6pPr>
            <a:lvl7pPr indent="-431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200"/>
              <a:buChar char="●"/>
              <a:defRPr sz="3200"/>
            </a:lvl7pPr>
            <a:lvl8pPr indent="-431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200"/>
              <a:buChar char="○"/>
              <a:defRPr sz="3200"/>
            </a:lvl8pPr>
            <a:lvl9pPr indent="-431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200"/>
              <a:buChar char="■"/>
              <a:defRPr sz="3200"/>
            </a:lvl9pPr>
          </a:lstStyle>
          <a:p/>
        </p:txBody>
      </p:sp>
      <p:sp>
        <p:nvSpPr>
          <p:cNvPr id="158" name="Google Shape;158;g3fd3aae733c_0_68"/>
          <p:cNvSpPr txBox="1"/>
          <p:nvPr>
            <p:ph idx="12" type="sldNum"/>
          </p:nvPr>
        </p:nvSpPr>
        <p:spPr>
          <a:xfrm>
            <a:off x="22593221" y="12435245"/>
            <a:ext cx="1463100" cy="1049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43800" lIns="243800" spcFirstLastPara="1" rIns="243800" wrap="square" tIns="2438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  <a:defRPr b="0" i="0" sz="2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  <a:defRPr b="0" i="0" sz="2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  <a:defRPr b="0" i="0" sz="2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  <a:defRPr b="0" i="0" sz="2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  <a:defRPr b="0" i="0" sz="2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  <a:defRPr b="0" i="0" sz="2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  <a:defRPr b="0" i="0" sz="2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  <a:defRPr b="0" i="0" sz="2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  <a:defRPr b="0" i="0" sz="2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3fd3aae733c_0_73"/>
          <p:cNvSpPr txBox="1"/>
          <p:nvPr>
            <p:ph type="title"/>
          </p:nvPr>
        </p:nvSpPr>
        <p:spPr>
          <a:xfrm>
            <a:off x="831200" y="1186733"/>
            <a:ext cx="22721700" cy="1527300"/>
          </a:xfrm>
          <a:prstGeom prst="rect">
            <a:avLst/>
          </a:prstGeom>
          <a:noFill/>
          <a:ln>
            <a:noFill/>
          </a:ln>
        </p:spPr>
        <p:txBody>
          <a:bodyPr anchorCtr="0" anchor="t" bIns="243800" lIns="243800" spcFirstLastPara="1" rIns="243800" wrap="square" tIns="2438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None/>
              <a:defRPr/>
            </a:lvl9pPr>
          </a:lstStyle>
          <a:p/>
        </p:txBody>
      </p:sp>
      <p:sp>
        <p:nvSpPr>
          <p:cNvPr id="161" name="Google Shape;161;g3fd3aae733c_0_73"/>
          <p:cNvSpPr txBox="1"/>
          <p:nvPr>
            <p:ph idx="12" type="sldNum"/>
          </p:nvPr>
        </p:nvSpPr>
        <p:spPr>
          <a:xfrm>
            <a:off x="22593221" y="12435245"/>
            <a:ext cx="1463100" cy="1049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43800" lIns="243800" spcFirstLastPara="1" rIns="243800" wrap="square" tIns="2438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  <a:defRPr b="0" i="0" sz="2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  <a:defRPr b="0" i="0" sz="2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  <a:defRPr b="0" i="0" sz="2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  <a:defRPr b="0" i="0" sz="2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  <a:defRPr b="0" i="0" sz="2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  <a:defRPr b="0" i="0" sz="2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  <a:defRPr b="0" i="0" sz="2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  <a:defRPr b="0" i="0" sz="2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  <a:defRPr b="0" i="0" sz="2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3fd3aae733c_0_76"/>
          <p:cNvSpPr txBox="1"/>
          <p:nvPr>
            <p:ph type="title"/>
          </p:nvPr>
        </p:nvSpPr>
        <p:spPr>
          <a:xfrm>
            <a:off x="831200" y="1481600"/>
            <a:ext cx="7488000" cy="2015100"/>
          </a:xfrm>
          <a:prstGeom prst="rect">
            <a:avLst/>
          </a:prstGeom>
          <a:noFill/>
          <a:ln>
            <a:noFill/>
          </a:ln>
        </p:spPr>
        <p:txBody>
          <a:bodyPr anchorCtr="0" anchor="b" bIns="243800" lIns="243800" spcFirstLastPara="1" rIns="243800" wrap="square" tIns="2438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9pPr>
          </a:lstStyle>
          <a:p/>
        </p:txBody>
      </p:sp>
      <p:sp>
        <p:nvSpPr>
          <p:cNvPr id="164" name="Google Shape;164;g3fd3aae733c_0_76"/>
          <p:cNvSpPr txBox="1"/>
          <p:nvPr>
            <p:ph idx="1" type="body"/>
          </p:nvPr>
        </p:nvSpPr>
        <p:spPr>
          <a:xfrm>
            <a:off x="831200" y="3705600"/>
            <a:ext cx="7488000" cy="8478300"/>
          </a:xfrm>
          <a:prstGeom prst="rect">
            <a:avLst/>
          </a:prstGeom>
          <a:noFill/>
          <a:ln>
            <a:noFill/>
          </a:ln>
        </p:spPr>
        <p:txBody>
          <a:bodyPr anchorCtr="0" anchor="t" bIns="243800" lIns="243800" spcFirstLastPara="1" rIns="243800" wrap="square" tIns="243800">
            <a:normAutofit/>
          </a:bodyPr>
          <a:lstStyle>
            <a:lvl1pPr indent="-431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200"/>
              <a:buChar char="●"/>
              <a:defRPr sz="3200"/>
            </a:lvl1pPr>
            <a:lvl2pPr indent="-431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200"/>
              <a:buChar char="○"/>
              <a:defRPr sz="3200"/>
            </a:lvl2pPr>
            <a:lvl3pPr indent="-431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200"/>
              <a:buChar char="■"/>
              <a:defRPr sz="3200"/>
            </a:lvl3pPr>
            <a:lvl4pPr indent="-431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200"/>
              <a:buChar char="●"/>
              <a:defRPr sz="3200"/>
            </a:lvl4pPr>
            <a:lvl5pPr indent="-431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200"/>
              <a:buChar char="○"/>
              <a:defRPr sz="3200"/>
            </a:lvl5pPr>
            <a:lvl6pPr indent="-431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200"/>
              <a:buChar char="■"/>
              <a:defRPr sz="3200"/>
            </a:lvl6pPr>
            <a:lvl7pPr indent="-431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200"/>
              <a:buChar char="●"/>
              <a:defRPr sz="3200"/>
            </a:lvl7pPr>
            <a:lvl8pPr indent="-431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200"/>
              <a:buChar char="○"/>
              <a:defRPr sz="3200"/>
            </a:lvl8pPr>
            <a:lvl9pPr indent="-431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200"/>
              <a:buChar char="■"/>
              <a:defRPr sz="3200"/>
            </a:lvl9pPr>
          </a:lstStyle>
          <a:p/>
        </p:txBody>
      </p:sp>
      <p:sp>
        <p:nvSpPr>
          <p:cNvPr id="165" name="Google Shape;165;g3fd3aae733c_0_76"/>
          <p:cNvSpPr txBox="1"/>
          <p:nvPr>
            <p:ph idx="12" type="sldNum"/>
          </p:nvPr>
        </p:nvSpPr>
        <p:spPr>
          <a:xfrm>
            <a:off x="22593221" y="12435245"/>
            <a:ext cx="1463100" cy="1049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43800" lIns="243800" spcFirstLastPara="1" rIns="243800" wrap="square" tIns="2438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  <a:defRPr b="0" i="0" sz="2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  <a:defRPr b="0" i="0" sz="2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  <a:defRPr b="0" i="0" sz="2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  <a:defRPr b="0" i="0" sz="2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  <a:defRPr b="0" i="0" sz="2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  <a:defRPr b="0" i="0" sz="2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  <a:defRPr b="0" i="0" sz="2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  <a:defRPr b="0" i="0" sz="2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  <a:defRPr b="0" i="0" sz="2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3fd3aae733c_0_80"/>
          <p:cNvSpPr txBox="1"/>
          <p:nvPr>
            <p:ph type="title"/>
          </p:nvPr>
        </p:nvSpPr>
        <p:spPr>
          <a:xfrm>
            <a:off x="1307333" y="1200400"/>
            <a:ext cx="16980900" cy="1090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43800" lIns="243800" spcFirstLastPara="1" rIns="243800" wrap="square" tIns="2438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800"/>
              <a:buNone/>
              <a:defRPr sz="12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800"/>
              <a:buNone/>
              <a:defRPr sz="12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800"/>
              <a:buNone/>
              <a:defRPr sz="12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800"/>
              <a:buNone/>
              <a:defRPr sz="12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800"/>
              <a:buNone/>
              <a:defRPr sz="12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800"/>
              <a:buNone/>
              <a:defRPr sz="12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800"/>
              <a:buNone/>
              <a:defRPr sz="12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800"/>
              <a:buNone/>
              <a:defRPr sz="12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800"/>
              <a:buNone/>
              <a:defRPr sz="12800"/>
            </a:lvl9pPr>
          </a:lstStyle>
          <a:p/>
        </p:txBody>
      </p:sp>
      <p:sp>
        <p:nvSpPr>
          <p:cNvPr id="168" name="Google Shape;168;g3fd3aae733c_0_80"/>
          <p:cNvSpPr txBox="1"/>
          <p:nvPr>
            <p:ph idx="12" type="sldNum"/>
          </p:nvPr>
        </p:nvSpPr>
        <p:spPr>
          <a:xfrm>
            <a:off x="22593221" y="12435245"/>
            <a:ext cx="1463100" cy="1049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43800" lIns="243800" spcFirstLastPara="1" rIns="243800" wrap="square" tIns="2438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  <a:defRPr b="0" i="0" sz="2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  <a:defRPr b="0" i="0" sz="2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  <a:defRPr b="0" i="0" sz="2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  <a:defRPr b="0" i="0" sz="2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  <a:defRPr b="0" i="0" sz="2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  <a:defRPr b="0" i="0" sz="2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  <a:defRPr b="0" i="0" sz="2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  <a:defRPr b="0" i="0" sz="2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  <a:defRPr b="0" i="0" sz="2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3fd3aae733c_0_83"/>
          <p:cNvSpPr/>
          <p:nvPr/>
        </p:nvSpPr>
        <p:spPr>
          <a:xfrm>
            <a:off x="12192000" y="-333"/>
            <a:ext cx="12192000" cy="13716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243800" lIns="243800" spcFirstLastPara="1" rIns="243800" wrap="square" tIns="2438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1" name="Google Shape;171;g3fd3aae733c_0_83"/>
          <p:cNvSpPr txBox="1"/>
          <p:nvPr>
            <p:ph type="title"/>
          </p:nvPr>
        </p:nvSpPr>
        <p:spPr>
          <a:xfrm>
            <a:off x="708000" y="3288467"/>
            <a:ext cx="10787100" cy="3952800"/>
          </a:xfrm>
          <a:prstGeom prst="rect">
            <a:avLst/>
          </a:prstGeom>
          <a:noFill/>
          <a:ln>
            <a:noFill/>
          </a:ln>
        </p:spPr>
        <p:txBody>
          <a:bodyPr anchorCtr="0" anchor="b" bIns="243800" lIns="243800" spcFirstLastPara="1" rIns="243800" wrap="square" tIns="2438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200"/>
              <a:buNone/>
              <a:defRPr sz="11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200"/>
              <a:buNone/>
              <a:defRPr sz="11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200"/>
              <a:buNone/>
              <a:defRPr sz="11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200"/>
              <a:buNone/>
              <a:defRPr sz="11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200"/>
              <a:buNone/>
              <a:defRPr sz="11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200"/>
              <a:buNone/>
              <a:defRPr sz="11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200"/>
              <a:buNone/>
              <a:defRPr sz="11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200"/>
              <a:buNone/>
              <a:defRPr sz="11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200"/>
              <a:buNone/>
              <a:defRPr sz="11200"/>
            </a:lvl9pPr>
          </a:lstStyle>
          <a:p/>
        </p:txBody>
      </p:sp>
      <p:sp>
        <p:nvSpPr>
          <p:cNvPr id="172" name="Google Shape;172;g3fd3aae733c_0_83"/>
          <p:cNvSpPr txBox="1"/>
          <p:nvPr>
            <p:ph idx="1" type="subTitle"/>
          </p:nvPr>
        </p:nvSpPr>
        <p:spPr>
          <a:xfrm>
            <a:off x="708000" y="7474867"/>
            <a:ext cx="10787100" cy="3293700"/>
          </a:xfrm>
          <a:prstGeom prst="rect">
            <a:avLst/>
          </a:prstGeom>
          <a:noFill/>
          <a:ln>
            <a:noFill/>
          </a:ln>
        </p:spPr>
        <p:txBody>
          <a:bodyPr anchorCtr="0" anchor="t" bIns="243800" lIns="243800" spcFirstLastPara="1" rIns="243800" wrap="square" tIns="2438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9pPr>
          </a:lstStyle>
          <a:p/>
        </p:txBody>
      </p:sp>
      <p:sp>
        <p:nvSpPr>
          <p:cNvPr id="173" name="Google Shape;173;g3fd3aae733c_0_83"/>
          <p:cNvSpPr txBox="1"/>
          <p:nvPr>
            <p:ph idx="2" type="body"/>
          </p:nvPr>
        </p:nvSpPr>
        <p:spPr>
          <a:xfrm>
            <a:off x="13172000" y="1930867"/>
            <a:ext cx="10232100" cy="985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43800" lIns="243800" spcFirstLastPara="1" rIns="243800" wrap="square" tIns="243800">
            <a:normAutofit/>
          </a:bodyPr>
          <a:lstStyle>
            <a:lvl1pPr indent="-5334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800"/>
              <a:buChar char="●"/>
              <a:defRPr/>
            </a:lvl1pPr>
            <a:lvl2pPr indent="-46355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700"/>
              <a:buChar char="○"/>
              <a:defRPr/>
            </a:lvl2pPr>
            <a:lvl3pPr indent="-46355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700"/>
              <a:buChar char="■"/>
              <a:defRPr/>
            </a:lvl3pPr>
            <a:lvl4pPr indent="-46355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700"/>
              <a:buChar char="●"/>
              <a:defRPr/>
            </a:lvl4pPr>
            <a:lvl5pPr indent="-46355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700"/>
              <a:buChar char="○"/>
              <a:defRPr/>
            </a:lvl5pPr>
            <a:lvl6pPr indent="-46355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700"/>
              <a:buChar char="■"/>
              <a:defRPr/>
            </a:lvl6pPr>
            <a:lvl7pPr indent="-46355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700"/>
              <a:buChar char="●"/>
              <a:defRPr/>
            </a:lvl7pPr>
            <a:lvl8pPr indent="-46355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700"/>
              <a:buChar char="○"/>
              <a:defRPr/>
            </a:lvl8pPr>
            <a:lvl9pPr indent="-46355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700"/>
              <a:buChar char="■"/>
              <a:defRPr/>
            </a:lvl9pPr>
          </a:lstStyle>
          <a:p/>
        </p:txBody>
      </p:sp>
      <p:sp>
        <p:nvSpPr>
          <p:cNvPr id="174" name="Google Shape;174;g3fd3aae733c_0_83"/>
          <p:cNvSpPr txBox="1"/>
          <p:nvPr>
            <p:ph idx="12" type="sldNum"/>
          </p:nvPr>
        </p:nvSpPr>
        <p:spPr>
          <a:xfrm>
            <a:off x="22593221" y="12435245"/>
            <a:ext cx="1463100" cy="1049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43800" lIns="243800" spcFirstLastPara="1" rIns="243800" wrap="square" tIns="2438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  <a:defRPr b="0" i="0" sz="2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  <a:defRPr b="0" i="0" sz="2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  <a:defRPr b="0" i="0" sz="2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  <a:defRPr b="0" i="0" sz="2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  <a:defRPr b="0" i="0" sz="2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  <a:defRPr b="0" i="0" sz="2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  <a:defRPr b="0" i="0" sz="2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  <a:defRPr b="0" i="0" sz="2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  <a:defRPr b="0" i="0" sz="2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3fd3aae733c_0_89"/>
          <p:cNvSpPr txBox="1"/>
          <p:nvPr>
            <p:ph idx="1" type="body"/>
          </p:nvPr>
        </p:nvSpPr>
        <p:spPr>
          <a:xfrm>
            <a:off x="831200" y="11281533"/>
            <a:ext cx="15996900" cy="161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43800" lIns="243800" spcFirstLastPara="1" rIns="243800" wrap="square" tIns="2438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1pPr>
          </a:lstStyle>
          <a:p/>
        </p:txBody>
      </p:sp>
      <p:sp>
        <p:nvSpPr>
          <p:cNvPr id="177" name="Google Shape;177;g3fd3aae733c_0_89"/>
          <p:cNvSpPr txBox="1"/>
          <p:nvPr>
            <p:ph idx="12" type="sldNum"/>
          </p:nvPr>
        </p:nvSpPr>
        <p:spPr>
          <a:xfrm>
            <a:off x="22593221" y="12435245"/>
            <a:ext cx="1463100" cy="1049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43800" lIns="243800" spcFirstLastPara="1" rIns="243800" wrap="square" tIns="2438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  <a:defRPr b="0" i="0" sz="2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  <a:defRPr b="0" i="0" sz="2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  <a:defRPr b="0" i="0" sz="2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  <a:defRPr b="0" i="0" sz="2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  <a:defRPr b="0" i="0" sz="2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  <a:defRPr b="0" i="0" sz="2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  <a:defRPr b="0" i="0" sz="2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  <a:defRPr b="0" i="0" sz="2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  <a:defRPr b="0" i="0" sz="2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3fd3aae733c_0_92"/>
          <p:cNvSpPr txBox="1"/>
          <p:nvPr>
            <p:ph hasCustomPrompt="1" type="title"/>
          </p:nvPr>
        </p:nvSpPr>
        <p:spPr>
          <a:xfrm>
            <a:off x="831200" y="2949667"/>
            <a:ext cx="22721700" cy="5235900"/>
          </a:xfrm>
          <a:prstGeom prst="rect">
            <a:avLst/>
          </a:prstGeom>
          <a:noFill/>
          <a:ln>
            <a:noFill/>
          </a:ln>
        </p:spPr>
        <p:txBody>
          <a:bodyPr anchorCtr="0" anchor="b" bIns="243800" lIns="243800" spcFirstLastPara="1" rIns="243800" wrap="square" tIns="2438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0"/>
              <a:buNone/>
              <a:defRPr sz="3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0"/>
              <a:buNone/>
              <a:defRPr sz="3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0"/>
              <a:buNone/>
              <a:defRPr sz="3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0"/>
              <a:buNone/>
              <a:defRPr sz="3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0"/>
              <a:buNone/>
              <a:defRPr sz="3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0"/>
              <a:buNone/>
              <a:defRPr sz="3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0"/>
              <a:buNone/>
              <a:defRPr sz="3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0"/>
              <a:buNone/>
              <a:defRPr sz="3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0"/>
              <a:buNone/>
              <a:defRPr sz="32000"/>
            </a:lvl9pPr>
          </a:lstStyle>
          <a:p>
            <a:r>
              <a:t>xx%</a:t>
            </a:r>
          </a:p>
        </p:txBody>
      </p:sp>
      <p:sp>
        <p:nvSpPr>
          <p:cNvPr id="180" name="Google Shape;180;g3fd3aae733c_0_92"/>
          <p:cNvSpPr txBox="1"/>
          <p:nvPr>
            <p:ph idx="1" type="body"/>
          </p:nvPr>
        </p:nvSpPr>
        <p:spPr>
          <a:xfrm>
            <a:off x="831200" y="8405933"/>
            <a:ext cx="22721700" cy="34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243800" lIns="243800" spcFirstLastPara="1" rIns="243800" wrap="square" tIns="243800">
            <a:normAutofit/>
          </a:bodyPr>
          <a:lstStyle>
            <a:lvl1pPr indent="-5334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800"/>
              <a:buChar char="●"/>
              <a:defRPr/>
            </a:lvl1pPr>
            <a:lvl2pPr indent="-46355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700"/>
              <a:buChar char="○"/>
              <a:defRPr/>
            </a:lvl2pPr>
            <a:lvl3pPr indent="-46355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700"/>
              <a:buChar char="■"/>
              <a:defRPr/>
            </a:lvl3pPr>
            <a:lvl4pPr indent="-46355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700"/>
              <a:buChar char="●"/>
              <a:defRPr/>
            </a:lvl4pPr>
            <a:lvl5pPr indent="-46355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700"/>
              <a:buChar char="○"/>
              <a:defRPr/>
            </a:lvl5pPr>
            <a:lvl6pPr indent="-46355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700"/>
              <a:buChar char="■"/>
              <a:defRPr/>
            </a:lvl6pPr>
            <a:lvl7pPr indent="-46355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700"/>
              <a:buChar char="●"/>
              <a:defRPr/>
            </a:lvl7pPr>
            <a:lvl8pPr indent="-46355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700"/>
              <a:buChar char="○"/>
              <a:defRPr/>
            </a:lvl8pPr>
            <a:lvl9pPr indent="-46355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700"/>
              <a:buChar char="■"/>
              <a:defRPr/>
            </a:lvl9pPr>
          </a:lstStyle>
          <a:p/>
        </p:txBody>
      </p:sp>
      <p:sp>
        <p:nvSpPr>
          <p:cNvPr id="181" name="Google Shape;181;g3fd3aae733c_0_92"/>
          <p:cNvSpPr txBox="1"/>
          <p:nvPr>
            <p:ph idx="12" type="sldNum"/>
          </p:nvPr>
        </p:nvSpPr>
        <p:spPr>
          <a:xfrm>
            <a:off x="22593221" y="12435245"/>
            <a:ext cx="1463100" cy="1049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43800" lIns="243800" spcFirstLastPara="1" rIns="243800" wrap="square" tIns="2438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  <a:defRPr b="0" i="0" sz="2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  <a:defRPr b="0" i="0" sz="2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  <a:defRPr b="0" i="0" sz="2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  <a:defRPr b="0" i="0" sz="2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  <a:defRPr b="0" i="0" sz="2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  <a:defRPr b="0" i="0" sz="2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  <a:defRPr b="0" i="0" sz="2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  <a:defRPr b="0" i="0" sz="2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  <a:defRPr b="0" i="0" sz="2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3fd3aae733c_0_96"/>
          <p:cNvSpPr txBox="1"/>
          <p:nvPr>
            <p:ph idx="12" type="sldNum"/>
          </p:nvPr>
        </p:nvSpPr>
        <p:spPr>
          <a:xfrm>
            <a:off x="22593221" y="12435245"/>
            <a:ext cx="1463100" cy="1049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43800" lIns="243800" spcFirstLastPara="1" rIns="243800" wrap="square" tIns="2438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  <a:defRPr b="0" i="0" sz="2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  <a:defRPr b="0" i="0" sz="2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  <a:defRPr b="0" i="0" sz="2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  <a:defRPr b="0" i="0" sz="2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  <a:defRPr b="0" i="0" sz="2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  <a:defRPr b="0" i="0" sz="2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  <a:defRPr b="0" i="0" sz="2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  <a:defRPr b="0" i="0" sz="2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  <a:defRPr b="0" i="0" sz="2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6" Type="http://schemas.openxmlformats.org/officeDocument/2006/relationships/theme" Target="../theme/theme2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28.xml"/><Relationship Id="rId1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7.xml"/><Relationship Id="rId3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Relationship Id="rId15" Type="http://schemas.openxmlformats.org/officeDocument/2006/relationships/slideLayout" Target="../slideLayouts/slideLayout30.xml"/><Relationship Id="rId14" Type="http://schemas.openxmlformats.org/officeDocument/2006/relationships/slideLayout" Target="../slideLayouts/slideLayout29.xml"/><Relationship Id="rId16" Type="http://schemas.openxmlformats.org/officeDocument/2006/relationships/theme" Target="../theme/theme3.xml"/><Relationship Id="rId5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2.xml"/><Relationship Id="rId8" Type="http://schemas.openxmlformats.org/officeDocument/2006/relationships/slideLayout" Target="../slideLayouts/slideLayout23.xml"/></Relationships>
</file>

<file path=ppt/slideMasters/_rels/slideMaster3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0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31.xml"/><Relationship Id="rId2" Type="http://schemas.openxmlformats.org/officeDocument/2006/relationships/slideLayout" Target="../slideLayouts/slideLayout32.xml"/><Relationship Id="rId3" Type="http://schemas.openxmlformats.org/officeDocument/2006/relationships/slideLayout" Target="../slideLayouts/slideLayout33.xml"/><Relationship Id="rId4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5.xml"/><Relationship Id="rId6" Type="http://schemas.openxmlformats.org/officeDocument/2006/relationships/slideLayout" Target="../slideLayouts/slideLayout36.xml"/><Relationship Id="rId7" Type="http://schemas.openxmlformats.org/officeDocument/2006/relationships/slideLayout" Target="../slideLayouts/slideLayout37.xml"/><Relationship Id="rId8" Type="http://schemas.openxmlformats.org/officeDocument/2006/relationships/slideLayout" Target="../slideLayouts/slideLayout38.xml"/></Relationships>
</file>

<file path=ppt/slideMasters/_rels/slideMaster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2.xml"/><Relationship Id="rId2" Type="http://schemas.openxmlformats.org/officeDocument/2006/relationships/theme" Target="../theme/theme5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1"/>
          <p:cNvSpPr txBox="1"/>
          <p:nvPr>
            <p:ph type="title"/>
          </p:nvPr>
        </p:nvSpPr>
        <p:spPr>
          <a:xfrm>
            <a:off x="1206500" y="1079500"/>
            <a:ext cx="21971000" cy="1433163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>
            <a:lvl1pPr lv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00"/>
              <a:buFont typeface="Helvetica Neue"/>
              <a:buNone/>
              <a:defRPr b="1" i="0" sz="85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00"/>
              <a:buFont typeface="Helvetica Neue"/>
              <a:buNone/>
              <a:defRPr b="1" i="0" sz="85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lvl="2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00"/>
              <a:buFont typeface="Helvetica Neue"/>
              <a:buNone/>
              <a:defRPr b="1" i="0" sz="85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lvl="3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00"/>
              <a:buFont typeface="Helvetica Neue"/>
              <a:buNone/>
              <a:defRPr b="1" i="0" sz="85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lvl="4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00"/>
              <a:buFont typeface="Helvetica Neue"/>
              <a:buNone/>
              <a:defRPr b="1" i="0" sz="85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lvl="5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00"/>
              <a:buFont typeface="Helvetica Neue"/>
              <a:buNone/>
              <a:defRPr b="1" i="0" sz="85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lvl="6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00"/>
              <a:buFont typeface="Helvetica Neue"/>
              <a:buNone/>
              <a:defRPr b="1" i="0" sz="85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lvl="7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00"/>
              <a:buFont typeface="Helvetica Neue"/>
              <a:buNone/>
              <a:defRPr b="1" i="0" sz="85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lvl="8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00"/>
              <a:buFont typeface="Helvetica Neue"/>
              <a:buNone/>
              <a:defRPr b="1" i="0" sz="85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/>
        </p:txBody>
      </p:sp>
      <p:sp>
        <p:nvSpPr>
          <p:cNvPr id="7" name="Google Shape;7;p11"/>
          <p:cNvSpPr txBox="1"/>
          <p:nvPr>
            <p:ph idx="1" type="body"/>
          </p:nvPr>
        </p:nvSpPr>
        <p:spPr>
          <a:xfrm>
            <a:off x="1206500" y="4248504"/>
            <a:ext cx="21971000" cy="8256012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>
            <a:lvl1pPr indent="-603504" lvl="0" marL="457200" marR="0" rtl="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5904"/>
              <a:buFont typeface="Helvetica Neue"/>
              <a:buChar char="•"/>
              <a:defRPr b="0" i="0" sz="4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-603504" lvl="1" marL="914400" marR="0" rtl="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5904"/>
              <a:buFont typeface="Helvetica Neue"/>
              <a:buChar char="•"/>
              <a:defRPr b="0" i="0" sz="4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-603504" lvl="2" marL="1371600" marR="0" rtl="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5904"/>
              <a:buFont typeface="Helvetica Neue"/>
              <a:buChar char="•"/>
              <a:defRPr b="0" i="0" sz="4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-603504" lvl="3" marL="1828800" marR="0" rtl="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5904"/>
              <a:buFont typeface="Helvetica Neue"/>
              <a:buChar char="•"/>
              <a:defRPr b="0" i="0" sz="4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-603504" lvl="4" marL="2286000" marR="0" rtl="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5904"/>
              <a:buFont typeface="Helvetica Neue"/>
              <a:buChar char="•"/>
              <a:defRPr b="0" i="0" sz="4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-603504" lvl="5" marL="2743200" marR="0" rtl="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5904"/>
              <a:buFont typeface="Helvetica Neue"/>
              <a:buChar char="•"/>
              <a:defRPr b="0" i="0" sz="4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-603504" lvl="6" marL="3200400" marR="0" rtl="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5904"/>
              <a:buFont typeface="Helvetica Neue"/>
              <a:buChar char="•"/>
              <a:defRPr b="0" i="0" sz="4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-603504" lvl="7" marL="3657600" marR="0" rtl="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5904"/>
              <a:buFont typeface="Helvetica Neue"/>
              <a:buChar char="•"/>
              <a:defRPr b="0" i="0" sz="4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-603504" lvl="8" marL="4114800" marR="0" rtl="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5904"/>
              <a:buFont typeface="Helvetica Neue"/>
              <a:buChar char="•"/>
              <a:defRPr b="0" i="0" sz="4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/>
        </p:txBody>
      </p:sp>
      <p:sp>
        <p:nvSpPr>
          <p:cNvPr id="8" name="Google Shape;8;p11"/>
          <p:cNvSpPr txBox="1"/>
          <p:nvPr>
            <p:ph idx="12" type="sldNum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sp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3fd363f214f_0_93"/>
          <p:cNvSpPr txBox="1"/>
          <p:nvPr>
            <p:ph type="title"/>
          </p:nvPr>
        </p:nvSpPr>
        <p:spPr>
          <a:xfrm>
            <a:off x="1206500" y="1079500"/>
            <a:ext cx="21971100" cy="14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>
            <a:lvl1pPr lv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00"/>
              <a:buFont typeface="Helvetica Neue"/>
              <a:buNone/>
              <a:defRPr b="1" i="0" sz="85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00"/>
              <a:buFont typeface="Helvetica Neue"/>
              <a:buNone/>
              <a:defRPr b="1" i="0" sz="85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lvl="2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00"/>
              <a:buFont typeface="Helvetica Neue"/>
              <a:buNone/>
              <a:defRPr b="1" i="0" sz="85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lvl="3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00"/>
              <a:buFont typeface="Helvetica Neue"/>
              <a:buNone/>
              <a:defRPr b="1" i="0" sz="85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lvl="4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00"/>
              <a:buFont typeface="Helvetica Neue"/>
              <a:buNone/>
              <a:defRPr b="1" i="0" sz="85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lvl="5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00"/>
              <a:buFont typeface="Helvetica Neue"/>
              <a:buNone/>
              <a:defRPr b="1" i="0" sz="85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lvl="6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00"/>
              <a:buFont typeface="Helvetica Neue"/>
              <a:buNone/>
              <a:defRPr b="1" i="0" sz="85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lvl="7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00"/>
              <a:buFont typeface="Helvetica Neue"/>
              <a:buNone/>
              <a:defRPr b="1" i="0" sz="85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lvl="8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00"/>
              <a:buFont typeface="Helvetica Neue"/>
              <a:buNone/>
              <a:defRPr b="1" i="0" sz="85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/>
        </p:txBody>
      </p:sp>
      <p:sp>
        <p:nvSpPr>
          <p:cNvPr id="74" name="Google Shape;74;g3fd363f214f_0_93"/>
          <p:cNvSpPr txBox="1"/>
          <p:nvPr>
            <p:ph idx="1" type="body"/>
          </p:nvPr>
        </p:nvSpPr>
        <p:spPr>
          <a:xfrm>
            <a:off x="1206500" y="4248504"/>
            <a:ext cx="21971100" cy="825600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>
            <a:lvl1pPr indent="-603504" lvl="0" marL="457200" marR="0" rtl="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5904"/>
              <a:buFont typeface="Helvetica Neue"/>
              <a:buChar char="•"/>
              <a:defRPr b="0" i="0" sz="4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-603504" lvl="1" marL="914400" marR="0" rtl="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5904"/>
              <a:buFont typeface="Helvetica Neue"/>
              <a:buChar char="•"/>
              <a:defRPr b="0" i="0" sz="4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-603504" lvl="2" marL="1371600" marR="0" rtl="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5904"/>
              <a:buFont typeface="Helvetica Neue"/>
              <a:buChar char="•"/>
              <a:defRPr b="0" i="0" sz="4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-603504" lvl="3" marL="1828800" marR="0" rtl="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5904"/>
              <a:buFont typeface="Helvetica Neue"/>
              <a:buChar char="•"/>
              <a:defRPr b="0" i="0" sz="4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-603504" lvl="4" marL="2286000" marR="0" rtl="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5904"/>
              <a:buFont typeface="Helvetica Neue"/>
              <a:buChar char="•"/>
              <a:defRPr b="0" i="0" sz="4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-603504" lvl="5" marL="2743200" marR="0" rtl="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5904"/>
              <a:buFont typeface="Helvetica Neue"/>
              <a:buChar char="•"/>
              <a:defRPr b="0" i="0" sz="4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-603504" lvl="6" marL="3200400" marR="0" rtl="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5904"/>
              <a:buFont typeface="Helvetica Neue"/>
              <a:buChar char="•"/>
              <a:defRPr b="0" i="0" sz="4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-603504" lvl="7" marL="3657600" marR="0" rtl="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5904"/>
              <a:buFont typeface="Helvetica Neue"/>
              <a:buChar char="•"/>
              <a:defRPr b="0" i="0" sz="4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-603504" lvl="8" marL="4114800" marR="0" rtl="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5904"/>
              <a:buFont typeface="Helvetica Neue"/>
              <a:buChar char="•"/>
              <a:defRPr b="0" i="0" sz="4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/>
        </p:txBody>
      </p:sp>
      <p:sp>
        <p:nvSpPr>
          <p:cNvPr id="75" name="Google Shape;75;g3fd363f214f_0_93"/>
          <p:cNvSpPr txBox="1"/>
          <p:nvPr>
            <p:ph idx="12" type="sldNum"/>
          </p:nvPr>
        </p:nvSpPr>
        <p:spPr>
          <a:xfrm>
            <a:off x="12001499" y="13080999"/>
            <a:ext cx="368400" cy="379800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sp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  <p:sldLayoutId id="2147483676" r:id="rId12"/>
    <p:sldLayoutId id="2147483677" r:id="rId13"/>
    <p:sldLayoutId id="2147483678" r:id="rId14"/>
    <p:sldLayoutId id="2147483679" r:id="rId15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3fd3aae733c_0_53"/>
          <p:cNvSpPr txBox="1"/>
          <p:nvPr>
            <p:ph type="title"/>
          </p:nvPr>
        </p:nvSpPr>
        <p:spPr>
          <a:xfrm>
            <a:off x="831200" y="1186733"/>
            <a:ext cx="22721700" cy="1527300"/>
          </a:xfrm>
          <a:prstGeom prst="rect">
            <a:avLst/>
          </a:prstGeom>
          <a:noFill/>
          <a:ln>
            <a:noFill/>
          </a:ln>
        </p:spPr>
        <p:txBody>
          <a:bodyPr anchorCtr="0" anchor="t" bIns="243800" lIns="243800" spcFirstLastPara="1" rIns="243800" wrap="square" tIns="243800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500"/>
              <a:buFont typeface="Arial"/>
              <a:buNone/>
              <a:defRPr b="0" i="0" sz="7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500"/>
              <a:buFont typeface="Arial"/>
              <a:buNone/>
              <a:defRPr b="0" i="0" sz="7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500"/>
              <a:buFont typeface="Arial"/>
              <a:buNone/>
              <a:defRPr b="0" i="0" sz="7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500"/>
              <a:buFont typeface="Arial"/>
              <a:buNone/>
              <a:defRPr b="0" i="0" sz="7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500"/>
              <a:buFont typeface="Arial"/>
              <a:buNone/>
              <a:defRPr b="0" i="0" sz="7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500"/>
              <a:buFont typeface="Arial"/>
              <a:buNone/>
              <a:defRPr b="0" i="0" sz="7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500"/>
              <a:buFont typeface="Arial"/>
              <a:buNone/>
              <a:defRPr b="0" i="0" sz="7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500"/>
              <a:buFont typeface="Arial"/>
              <a:buNone/>
              <a:defRPr b="0" i="0" sz="7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500"/>
              <a:buFont typeface="Arial"/>
              <a:buNone/>
              <a:defRPr b="0" i="0" sz="7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1" name="Google Shape;141;g3fd3aae733c_0_53"/>
          <p:cNvSpPr txBox="1"/>
          <p:nvPr>
            <p:ph idx="1" type="body"/>
          </p:nvPr>
        </p:nvSpPr>
        <p:spPr>
          <a:xfrm>
            <a:off x="831200" y="3073267"/>
            <a:ext cx="22721700" cy="9110400"/>
          </a:xfrm>
          <a:prstGeom prst="rect">
            <a:avLst/>
          </a:prstGeom>
          <a:noFill/>
          <a:ln>
            <a:noFill/>
          </a:ln>
        </p:spPr>
        <p:txBody>
          <a:bodyPr anchorCtr="0" anchor="t" bIns="243800" lIns="243800" spcFirstLastPara="1" rIns="243800" wrap="square" tIns="243800">
            <a:normAutofit/>
          </a:bodyPr>
          <a:lstStyle>
            <a:lvl1pPr indent="-5334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Arial"/>
              <a:buChar char="●"/>
              <a:defRPr b="0" i="0" sz="4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6355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700"/>
              <a:buFont typeface="Arial"/>
              <a:buChar char="○"/>
              <a:defRPr b="0" i="0" sz="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46355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700"/>
              <a:buFont typeface="Arial"/>
              <a:buChar char="■"/>
              <a:defRPr b="0" i="0" sz="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46355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700"/>
              <a:buFont typeface="Arial"/>
              <a:buChar char="●"/>
              <a:defRPr b="0" i="0" sz="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46355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700"/>
              <a:buFont typeface="Arial"/>
              <a:buChar char="○"/>
              <a:defRPr b="0" i="0" sz="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46355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700"/>
              <a:buFont typeface="Arial"/>
              <a:buChar char="■"/>
              <a:defRPr b="0" i="0" sz="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46355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700"/>
              <a:buFont typeface="Arial"/>
              <a:buChar char="●"/>
              <a:defRPr b="0" i="0" sz="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46355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700"/>
              <a:buFont typeface="Arial"/>
              <a:buChar char="○"/>
              <a:defRPr b="0" i="0" sz="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46355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700"/>
              <a:buFont typeface="Arial"/>
              <a:buChar char="■"/>
              <a:defRPr b="0" i="0" sz="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2" name="Google Shape;142;g3fd3aae733c_0_53"/>
          <p:cNvSpPr txBox="1"/>
          <p:nvPr>
            <p:ph idx="12" type="sldNum"/>
          </p:nvPr>
        </p:nvSpPr>
        <p:spPr>
          <a:xfrm>
            <a:off x="22593221" y="12435245"/>
            <a:ext cx="1463100" cy="1049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43800" lIns="243800" spcFirstLastPara="1" rIns="243800" wrap="square" tIns="243800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  <a:defRPr b="0" i="0" sz="2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  <a:defRPr b="0" i="0" sz="2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  <a:defRPr b="0" i="0" sz="2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  <a:defRPr b="0" i="0" sz="2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  <a:defRPr b="0" i="0" sz="2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  <a:defRPr b="0" i="0" sz="2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  <a:defRPr b="0" i="0" sz="2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  <a:defRPr b="0" i="0" sz="2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  <a:defRPr b="0" i="0" sz="2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90" r:id="rId10"/>
    <p:sldLayoutId id="2147483691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93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5.png"/><Relationship Id="rId4" Type="http://schemas.openxmlformats.org/officeDocument/2006/relationships/image" Target="../media/image5.png"/><Relationship Id="rId9" Type="http://schemas.openxmlformats.org/officeDocument/2006/relationships/image" Target="../media/image32.png"/><Relationship Id="rId5" Type="http://schemas.openxmlformats.org/officeDocument/2006/relationships/image" Target="../media/image46.png"/><Relationship Id="rId6" Type="http://schemas.openxmlformats.org/officeDocument/2006/relationships/image" Target="../media/image23.png"/><Relationship Id="rId7" Type="http://schemas.openxmlformats.org/officeDocument/2006/relationships/image" Target="../media/image13.png"/><Relationship Id="rId8" Type="http://schemas.openxmlformats.org/officeDocument/2006/relationships/image" Target="../media/image17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jpg"/><Relationship Id="rId4" Type="http://schemas.openxmlformats.org/officeDocument/2006/relationships/image" Target="../media/image2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7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5" Type="http://schemas.openxmlformats.org/officeDocument/2006/relationships/image" Target="../media/image16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8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9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8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6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4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5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6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2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8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39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1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7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5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4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30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9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0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36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22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34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33.png"/><Relationship Id="rId4" Type="http://schemas.openxmlformats.org/officeDocument/2006/relationships/image" Target="../media/image24.png"/><Relationship Id="rId5" Type="http://schemas.openxmlformats.org/officeDocument/2006/relationships/image" Target="../media/image37.png"/><Relationship Id="rId6" Type="http://schemas.openxmlformats.org/officeDocument/2006/relationships/image" Target="../media/image43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2.jpg"/><Relationship Id="rId4" Type="http://schemas.openxmlformats.org/officeDocument/2006/relationships/image" Target="../media/image21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2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40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2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40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2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40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2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2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40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2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2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40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2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40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2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40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2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40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31.jpg"/><Relationship Id="rId4" Type="http://schemas.openxmlformats.org/officeDocument/2006/relationships/image" Target="../media/image38.pn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51.jpg"/><Relationship Id="rId4" Type="http://schemas.openxmlformats.org/officeDocument/2006/relationships/image" Target="../media/image38.pn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41.jpg"/><Relationship Id="rId4" Type="http://schemas.openxmlformats.org/officeDocument/2006/relationships/image" Target="../media/image38.pn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31.jpg"/><Relationship Id="rId4" Type="http://schemas.openxmlformats.org/officeDocument/2006/relationships/image" Target="../media/image38.png"/><Relationship Id="rId5" Type="http://schemas.openxmlformats.org/officeDocument/2006/relationships/image" Target="../media/image42.png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47.jpg"/><Relationship Id="rId4" Type="http://schemas.openxmlformats.org/officeDocument/2006/relationships/image" Target="../media/image38.png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47.jpg"/><Relationship Id="rId4" Type="http://schemas.openxmlformats.org/officeDocument/2006/relationships/image" Target="../media/image38.png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51.jpg"/><Relationship Id="rId4" Type="http://schemas.openxmlformats.org/officeDocument/2006/relationships/image" Target="../media/image38.png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41.jpg"/><Relationship Id="rId4" Type="http://schemas.openxmlformats.org/officeDocument/2006/relationships/image" Target="../media/image38.png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7.xml"/><Relationship Id="rId3" Type="http://schemas.openxmlformats.org/officeDocument/2006/relationships/image" Target="../media/image41.jpg"/><Relationship Id="rId4" Type="http://schemas.openxmlformats.org/officeDocument/2006/relationships/image" Target="../media/image38.png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8.xml"/><Relationship Id="rId3" Type="http://schemas.openxmlformats.org/officeDocument/2006/relationships/image" Target="../media/image31.jpg"/><Relationship Id="rId4" Type="http://schemas.openxmlformats.org/officeDocument/2006/relationships/image" Target="../media/image38.png"/><Relationship Id="rId5" Type="http://schemas.openxmlformats.org/officeDocument/2006/relationships/image" Target="../media/image48.png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9.xml"/><Relationship Id="rId3" Type="http://schemas.openxmlformats.org/officeDocument/2006/relationships/image" Target="../media/image51.jpg"/><Relationship Id="rId4" Type="http://schemas.openxmlformats.org/officeDocument/2006/relationships/image" Target="../media/image38.png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0.xml"/><Relationship Id="rId3" Type="http://schemas.openxmlformats.org/officeDocument/2006/relationships/image" Target="../media/image31.jpg"/><Relationship Id="rId4" Type="http://schemas.openxmlformats.org/officeDocument/2006/relationships/image" Target="../media/image38.png"/><Relationship Id="rId5" Type="http://schemas.openxmlformats.org/officeDocument/2006/relationships/image" Target="../media/image49.png"/></Relationships>
</file>

<file path=ppt/slides/_rels/slide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1.xml"/><Relationship Id="rId3" Type="http://schemas.openxmlformats.org/officeDocument/2006/relationships/image" Target="../media/image41.jpg"/><Relationship Id="rId4" Type="http://schemas.openxmlformats.org/officeDocument/2006/relationships/image" Target="../media/image38.png"/></Relationships>
</file>

<file path=ppt/slides/_rels/slide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2.xml"/><Relationship Id="rId3" Type="http://schemas.openxmlformats.org/officeDocument/2006/relationships/image" Target="../media/image47.jpg"/><Relationship Id="rId4" Type="http://schemas.openxmlformats.org/officeDocument/2006/relationships/image" Target="../media/image38.png"/></Relationships>
</file>

<file path=ppt/slides/_rels/slide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3.xml"/><Relationship Id="rId3" Type="http://schemas.openxmlformats.org/officeDocument/2006/relationships/image" Target="../media/image41.jpg"/><Relationship Id="rId4" Type="http://schemas.openxmlformats.org/officeDocument/2006/relationships/image" Target="../media/image38.png"/></Relationships>
</file>

<file path=ppt/slides/_rels/slide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4.xml"/><Relationship Id="rId3" Type="http://schemas.openxmlformats.org/officeDocument/2006/relationships/image" Target="../media/image47.jpg"/><Relationship Id="rId4" Type="http://schemas.openxmlformats.org/officeDocument/2006/relationships/image" Target="../media/image38.png"/></Relationships>
</file>

<file path=ppt/slides/_rels/slide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5.xml"/><Relationship Id="rId3" Type="http://schemas.openxmlformats.org/officeDocument/2006/relationships/image" Target="../media/image31.jpg"/><Relationship Id="rId4" Type="http://schemas.openxmlformats.org/officeDocument/2006/relationships/image" Target="../media/image52.png"/><Relationship Id="rId5" Type="http://schemas.openxmlformats.org/officeDocument/2006/relationships/image" Target="../media/image38.png"/></Relationships>
</file>

<file path=ppt/slides/_rels/slide5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6.xml"/><Relationship Id="rId3" Type="http://schemas.openxmlformats.org/officeDocument/2006/relationships/image" Target="../media/image47.jpg"/><Relationship Id="rId4" Type="http://schemas.openxmlformats.org/officeDocument/2006/relationships/image" Target="../media/image38.png"/></Relationships>
</file>

<file path=ppt/slides/_rels/slide5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7.xml"/><Relationship Id="rId3" Type="http://schemas.openxmlformats.org/officeDocument/2006/relationships/image" Target="../media/image51.jpg"/><Relationship Id="rId4" Type="http://schemas.openxmlformats.org/officeDocument/2006/relationships/image" Target="../media/image38.png"/></Relationships>
</file>

<file path=ppt/slides/_rels/slide5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8.xml"/><Relationship Id="rId3" Type="http://schemas.openxmlformats.org/officeDocument/2006/relationships/image" Target="../media/image31.jpg"/><Relationship Id="rId4" Type="http://schemas.openxmlformats.org/officeDocument/2006/relationships/image" Target="../media/image38.png"/><Relationship Id="rId5" Type="http://schemas.openxmlformats.org/officeDocument/2006/relationships/image" Target="../media/image44.png"/></Relationships>
</file>

<file path=ppt/slides/_rels/slide5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9.xml"/><Relationship Id="rId3" Type="http://schemas.openxmlformats.org/officeDocument/2006/relationships/image" Target="../media/image41.jpg"/><Relationship Id="rId4" Type="http://schemas.openxmlformats.org/officeDocument/2006/relationships/image" Target="../media/image38.png"/></Relationships>
</file>

<file path=ppt/slides/_rels/slide6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0.xml"/><Relationship Id="rId3" Type="http://schemas.openxmlformats.org/officeDocument/2006/relationships/image" Target="../media/image47.jpg"/><Relationship Id="rId4" Type="http://schemas.openxmlformats.org/officeDocument/2006/relationships/image" Target="../media/image38.png"/></Relationships>
</file>

<file path=ppt/slides/_rels/slide6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1.xml"/><Relationship Id="rId3" Type="http://schemas.openxmlformats.org/officeDocument/2006/relationships/image" Target="../media/image31.jpg"/><Relationship Id="rId4" Type="http://schemas.openxmlformats.org/officeDocument/2006/relationships/image" Target="../media/image38.png"/><Relationship Id="rId5" Type="http://schemas.openxmlformats.org/officeDocument/2006/relationships/image" Target="../media/image50.png"/></Relationships>
</file>

<file path=ppt/slides/_rels/slide6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2.xml"/><Relationship Id="rId3" Type="http://schemas.openxmlformats.org/officeDocument/2006/relationships/image" Target="../media/image41.jpg"/><Relationship Id="rId4" Type="http://schemas.openxmlformats.org/officeDocument/2006/relationships/image" Target="../media/image38.png"/></Relationships>
</file>

<file path=ppt/slides/_rels/slide6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3.xml"/><Relationship Id="rId3" Type="http://schemas.openxmlformats.org/officeDocument/2006/relationships/image" Target="../media/image47.jpg"/><Relationship Id="rId4" Type="http://schemas.openxmlformats.org/officeDocument/2006/relationships/image" Target="../media/image38.png"/></Relationships>
</file>

<file path=ppt/slides/_rels/slide6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4.xml"/><Relationship Id="rId3" Type="http://schemas.openxmlformats.org/officeDocument/2006/relationships/image" Target="../media/image51.jpg"/><Relationship Id="rId4" Type="http://schemas.openxmlformats.org/officeDocument/2006/relationships/image" Target="../media/image38.png"/></Relationships>
</file>

<file path=ppt/slides/_rels/slide6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5.xml"/><Relationship Id="rId3" Type="http://schemas.openxmlformats.org/officeDocument/2006/relationships/image" Target="../media/image31.jpg"/><Relationship Id="rId4" Type="http://schemas.openxmlformats.org/officeDocument/2006/relationships/image" Target="../media/image38.png"/><Relationship Id="rId5" Type="http://schemas.openxmlformats.org/officeDocument/2006/relationships/image" Target="../media/image45.png"/></Relationships>
</file>

<file path=ppt/slides/_rels/slide6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6.xml"/><Relationship Id="rId3" Type="http://schemas.openxmlformats.org/officeDocument/2006/relationships/image" Target="../media/image47.jpg"/><Relationship Id="rId4" Type="http://schemas.openxmlformats.org/officeDocument/2006/relationships/image" Target="../media/image38.png"/></Relationships>
</file>

<file path=ppt/slides/_rels/slide6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7.xml"/><Relationship Id="rId3" Type="http://schemas.openxmlformats.org/officeDocument/2006/relationships/image" Target="../media/image47.jpg"/><Relationship Id="rId4" Type="http://schemas.openxmlformats.org/officeDocument/2006/relationships/image" Target="../media/image38.png"/></Relationships>
</file>

<file path=ppt/slides/_rels/slide6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8.xml"/><Relationship Id="rId3" Type="http://schemas.openxmlformats.org/officeDocument/2006/relationships/image" Target="../media/image47.jpg"/><Relationship Id="rId4" Type="http://schemas.openxmlformats.org/officeDocument/2006/relationships/image" Target="../media/image38.png"/></Relationships>
</file>

<file path=ppt/slides/_rels/slide6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9.xml"/><Relationship Id="rId3" Type="http://schemas.openxmlformats.org/officeDocument/2006/relationships/image" Target="../media/image51.jpg"/><Relationship Id="rId4" Type="http://schemas.openxmlformats.org/officeDocument/2006/relationships/image" Target="../media/image38.png"/></Relationships>
</file>

<file path=ppt/slides/_rels/slide7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0.xml"/><Relationship Id="rId3" Type="http://schemas.openxmlformats.org/officeDocument/2006/relationships/image" Target="../media/image47.jpg"/><Relationship Id="rId4" Type="http://schemas.openxmlformats.org/officeDocument/2006/relationships/image" Target="../media/image38.png"/></Relationships>
</file>

<file path=ppt/slides/_rels/slide7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1.xml"/><Relationship Id="rId3" Type="http://schemas.openxmlformats.org/officeDocument/2006/relationships/image" Target="../media/image31.jpg"/><Relationship Id="rId4" Type="http://schemas.openxmlformats.org/officeDocument/2006/relationships/image" Target="../media/image38.png"/><Relationship Id="rId5" Type="http://schemas.openxmlformats.org/officeDocument/2006/relationships/image" Target="../media/image53.png"/></Relationships>
</file>

<file path=ppt/slides/_rels/slide7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2.xml"/><Relationship Id="rId3" Type="http://schemas.openxmlformats.org/officeDocument/2006/relationships/image" Target="../media/image41.jpg"/><Relationship Id="rId4" Type="http://schemas.openxmlformats.org/officeDocument/2006/relationships/image" Target="../media/image38.png"/></Relationships>
</file>

<file path=ppt/slides/_rels/slide7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3.xml"/><Relationship Id="rId3" Type="http://schemas.openxmlformats.org/officeDocument/2006/relationships/image" Target="../media/image47.jpg"/><Relationship Id="rId4" Type="http://schemas.openxmlformats.org/officeDocument/2006/relationships/image" Target="../media/image38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g.png" id="190" name="Google Shape;190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24384000" cy="13716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magine" id="191" name="Google Shape;191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335081" y="2984701"/>
            <a:ext cx="6359166" cy="179108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magine" id="192" name="Google Shape;192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315141" y="1593445"/>
            <a:ext cx="3506558" cy="86240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ata.png" id="193" name="Google Shape;193;p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9362638" y="8960713"/>
            <a:ext cx="3708401" cy="330200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Una giornata, due digital challenge_ al mattino agenti AI  e nu.png" id="194" name="Google Shape;194;p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315599" y="10502809"/>
            <a:ext cx="11645901" cy="176530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ruppo 4.png" id="195" name="Google Shape;195;p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130246" y="7807817"/>
            <a:ext cx="8839201" cy="217170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Oggetto vettoriale avanzato.png" id="196" name="Google Shape;196;p1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20425843" y="1619717"/>
            <a:ext cx="2667001" cy="32004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BEBEB"/>
        </a:solidFill>
      </p:bgPr>
    </p:bg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Tavola da disegno 1 copia 2.jpg" id="201" name="Google Shape;201;g3fd363f214f_0_80"/>
          <p:cNvPicPr preferRelativeResize="0"/>
          <p:nvPr/>
        </p:nvPicPr>
        <p:blipFill rotWithShape="1">
          <a:blip r:embed="rId3">
            <a:alphaModFix/>
          </a:blip>
          <a:srcRect b="0" l="0" r="20077" t="0"/>
          <a:stretch/>
        </p:blipFill>
        <p:spPr>
          <a:xfrm>
            <a:off x="7707242" y="2155877"/>
            <a:ext cx="16675354" cy="11736376"/>
          </a:xfrm>
          <a:prstGeom prst="rect">
            <a:avLst/>
          </a:prstGeom>
          <a:noFill/>
          <a:ln>
            <a:noFill/>
          </a:ln>
        </p:spPr>
      </p:pic>
      <p:sp>
        <p:nvSpPr>
          <p:cNvPr id="202" name="Google Shape;202;g3fd363f214f_0_80"/>
          <p:cNvSpPr/>
          <p:nvPr/>
        </p:nvSpPr>
        <p:spPr>
          <a:xfrm>
            <a:off x="7696148" y="2061284"/>
            <a:ext cx="1661100" cy="11620800"/>
          </a:xfrm>
          <a:prstGeom prst="rect">
            <a:avLst/>
          </a:prstGeom>
          <a:gradFill>
            <a:gsLst>
              <a:gs pos="0">
                <a:srgbClr val="EBEBEB"/>
              </a:gs>
              <a:gs pos="100000">
                <a:srgbClr val="EBEBEB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3" name="Google Shape;203;g3fd363f214f_0_80"/>
          <p:cNvSpPr txBox="1"/>
          <p:nvPr/>
        </p:nvSpPr>
        <p:spPr>
          <a:xfrm>
            <a:off x="1444135" y="853400"/>
            <a:ext cx="59355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Urbanist"/>
              <a:buNone/>
            </a:pPr>
            <a:r>
              <a:rPr b="0" i="0" lang="en-US" sz="4000" u="none" cap="none" strike="noStrike">
                <a:solidFill>
                  <a:srgbClr val="000000"/>
                </a:solidFill>
                <a:latin typeface="Urbanist"/>
                <a:ea typeface="Urbanist"/>
                <a:cs typeface="Urbanist"/>
                <a:sym typeface="Urbanist"/>
              </a:rPr>
              <a:t>AI Day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4" name="Google Shape;204;g3fd363f214f_0_80"/>
          <p:cNvSpPr/>
          <p:nvPr/>
        </p:nvSpPr>
        <p:spPr>
          <a:xfrm>
            <a:off x="19040475" y="731260"/>
            <a:ext cx="3566400" cy="859800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5" name="Google Shape;205;g3fd363f214f_0_80"/>
          <p:cNvSpPr txBox="1"/>
          <p:nvPr/>
        </p:nvSpPr>
        <p:spPr>
          <a:xfrm>
            <a:off x="1354675" y="8196729"/>
            <a:ext cx="143124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875" lIns="121875" spcFirstLastPara="1" rIns="121875" wrap="square" tIns="121875">
            <a:spAutoFit/>
          </a:bodyPr>
          <a:lstStyle/>
          <a:p>
            <a:pPr indent="0" lvl="0" marL="0" marR="0" rtl="0" algn="l">
              <a:lnSpc>
                <a:spcPct val="12000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rgbClr val="000000"/>
                </a:solidFill>
                <a:latin typeface="Urbanist"/>
                <a:ea typeface="Urbanist"/>
                <a:cs typeface="Urbanist"/>
                <a:sym typeface="Urbanist"/>
              </a:rPr>
              <a:t>Senior Product Designer @Lotrek</a:t>
            </a:r>
            <a:endParaRPr b="1" i="0" sz="3600" u="none" cap="none" strike="noStrike">
              <a:solidFill>
                <a:srgbClr val="000000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206" name="Google Shape;206;g3fd363f214f_0_80"/>
          <p:cNvSpPr txBox="1"/>
          <p:nvPr/>
        </p:nvSpPr>
        <p:spPr>
          <a:xfrm>
            <a:off x="1422098" y="6756712"/>
            <a:ext cx="13146300" cy="147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600"/>
              <a:buFont typeface="Raleway"/>
              <a:buNone/>
            </a:pPr>
            <a:r>
              <a:rPr b="0" i="0" lang="en-US" sz="96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Mattia </a:t>
            </a:r>
            <a:r>
              <a:rPr b="0" i="0" lang="en-US" sz="9600" u="none" cap="none" strike="noStrike">
                <a:solidFill>
                  <a:srgbClr val="000000"/>
                </a:solidFill>
                <a:latin typeface="Raleway Black"/>
                <a:ea typeface="Raleway Black"/>
                <a:cs typeface="Raleway Black"/>
                <a:sym typeface="Raleway Black"/>
              </a:rPr>
              <a:t>Laurella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7" name="Google Shape;207;g3fd363f214f_0_80"/>
          <p:cNvSpPr/>
          <p:nvPr/>
        </p:nvSpPr>
        <p:spPr>
          <a:xfrm>
            <a:off x="31020" y="2128734"/>
            <a:ext cx="24321900" cy="255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8" name="Google Shape;208;g3fd363f214f_0_80"/>
          <p:cNvSpPr/>
          <p:nvPr/>
        </p:nvSpPr>
        <p:spPr>
          <a:xfrm>
            <a:off x="1490052" y="9531200"/>
            <a:ext cx="8088876" cy="1168452"/>
          </a:xfrm>
          <a:custGeom>
            <a:rect b="b" l="l" r="r" t="t"/>
            <a:pathLst>
              <a:path extrusionOk="0" h="21600" w="21600">
                <a:moveTo>
                  <a:pt x="0" y="641"/>
                </a:moveTo>
                <a:cubicBezTo>
                  <a:pt x="0" y="287"/>
                  <a:pt x="137" y="0"/>
                  <a:pt x="306" y="0"/>
                </a:cubicBezTo>
                <a:lnTo>
                  <a:pt x="21294" y="0"/>
                </a:lnTo>
                <a:cubicBezTo>
                  <a:pt x="21463" y="0"/>
                  <a:pt x="21600" y="287"/>
                  <a:pt x="21600" y="641"/>
                </a:cubicBezTo>
                <a:lnTo>
                  <a:pt x="21600" y="20959"/>
                </a:lnTo>
                <a:cubicBezTo>
                  <a:pt x="21600" y="21313"/>
                  <a:pt x="21463" y="21600"/>
                  <a:pt x="21294" y="21600"/>
                </a:cubicBezTo>
                <a:lnTo>
                  <a:pt x="306" y="21600"/>
                </a:lnTo>
                <a:cubicBezTo>
                  <a:pt x="137" y="21600"/>
                  <a:pt x="0" y="21313"/>
                  <a:pt x="0" y="20959"/>
                </a:cubicBezTo>
                <a:close/>
              </a:path>
            </a:pathLst>
          </a:custGeom>
          <a:solidFill>
            <a:srgbClr val="DB713F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9" name="Google Shape;209;g3fd363f214f_0_80"/>
          <p:cNvSpPr txBox="1"/>
          <p:nvPr/>
        </p:nvSpPr>
        <p:spPr>
          <a:xfrm>
            <a:off x="1709949" y="9582050"/>
            <a:ext cx="7869000" cy="1077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0"/>
              <a:buFont typeface="Urbanist"/>
              <a:buNone/>
            </a:pPr>
            <a:r>
              <a:rPr b="1" i="0" lang="en-US" sz="7000" u="none" cap="none" strike="noStrike">
                <a:solidFill>
                  <a:srgbClr val="000000"/>
                </a:solidFill>
                <a:latin typeface="Urbanist"/>
                <a:ea typeface="Urbanist"/>
                <a:cs typeface="Urbanist"/>
                <a:sym typeface="Urbanist"/>
              </a:rPr>
              <a:t>Progettare con l’AI: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0" name="Google Shape;210;g3fd363f214f_0_80"/>
          <p:cNvSpPr txBox="1"/>
          <p:nvPr/>
        </p:nvSpPr>
        <p:spPr>
          <a:xfrm rot="278">
            <a:off x="1490989" y="10996931"/>
            <a:ext cx="14826600" cy="846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Urbanist"/>
              <a:buNone/>
            </a:pPr>
            <a:r>
              <a:rPr b="0" i="0" lang="en-US" sz="5500" u="none" cap="none" strike="noStrike">
                <a:solidFill>
                  <a:srgbClr val="000000"/>
                </a:solidFill>
                <a:latin typeface="Urbanist"/>
                <a:ea typeface="Urbanist"/>
                <a:cs typeface="Urbanist"/>
                <a:sym typeface="Urbanist"/>
              </a:rPr>
              <a:t>UX/UI tra intento e automazione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4F4F4"/>
        </a:solidFill>
      </p:bgPr>
    </p:bg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" name="Google Shape;215;g3fd363f214f_0_3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6400" y="406400"/>
            <a:ext cx="23571210" cy="128099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50F3E"/>
        </a:solidFill>
      </p:bgPr>
    </p:bg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0" name="Google Shape;220;g3fd363f214f_0_335"/>
          <p:cNvGrpSpPr/>
          <p:nvPr/>
        </p:nvGrpSpPr>
        <p:grpSpPr>
          <a:xfrm>
            <a:off x="1632154" y="2222016"/>
            <a:ext cx="21120002" cy="11493837"/>
            <a:chOff x="8" y="311924"/>
            <a:chExt cx="8878800" cy="4831577"/>
          </a:xfrm>
        </p:grpSpPr>
        <p:pic>
          <p:nvPicPr>
            <p:cNvPr id="221" name="Google Shape;221;g3fd363f214f_0_33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8" y="311924"/>
              <a:ext cx="3240001" cy="483157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2" name="Google Shape;222;g3fd363f214f_0_33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2819400" y="695532"/>
              <a:ext cx="3240000" cy="44479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3" name="Google Shape;223;g3fd363f214f_0_335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5638806" y="1523750"/>
              <a:ext cx="3240002" cy="361975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8" name="Google Shape;228;g3fd363f214f_0_342" title="TDD AI Day - Pitch deck MGL.002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" y="0"/>
            <a:ext cx="24384000" cy="137160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" name="Google Shape;233;g3fd363f214f_0_346" title="TDD AI Day - Pitch deck MGL.003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" y="0"/>
            <a:ext cx="24384000" cy="137160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8" name="Google Shape;238;g3fd363f214f_0_350" title="TDD AI Day - Pitch deck MGL.004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" y="0"/>
            <a:ext cx="24384000" cy="137160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3" name="Google Shape;243;g3fd363f214f_0_354" title="TDD AI Day - Pitch deck MGL.005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" y="0"/>
            <a:ext cx="24384000" cy="137160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8" name="Google Shape;248;g3fd363f214f_0_358" title="TDD AI Day - Pitch deck MGL.006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" y="0"/>
            <a:ext cx="24384000" cy="137160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222C3F"/>
        </a:solidFill>
      </p:bgPr>
    </p:bg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3" name="Google Shape;253;g3fd363f214f_0_36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303100" y="2058000"/>
            <a:ext cx="17777772" cy="9599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8" name="Google Shape;258;g3fd363f214f_0_366" title="TDD AI Day - Pitch deck MGL.008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" y="0"/>
            <a:ext cx="24384000" cy="137160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3" name="Google Shape;263;g3fd3aae733c_0_4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24384000" cy="13716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8" name="Google Shape;268;g3fd363f214f_0_374" title="TDD AI Day - Pitch deck MGL.010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" y="0"/>
            <a:ext cx="24384000" cy="137160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3" name="Google Shape;273;g3fd363f214f_0_378" title="TDD AI Day - Pitch deck MGL.011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" y="0"/>
            <a:ext cx="24384000" cy="137160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8" name="Google Shape;278;g3fd363f214f_0_382" title="TDD AI Day - Pitch deck MGL.012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" y="0"/>
            <a:ext cx="24384000" cy="137160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3" name="Google Shape;283;g3fd363f214f_0_386" title="TDD AI Day - Pitch deck MGL.013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" y="0"/>
            <a:ext cx="24384000" cy="137160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8" name="Google Shape;288;g3fd363f214f_0_390" title="TDD AI Day - Pitch deck MGL.014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" y="0"/>
            <a:ext cx="24384000" cy="137160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3" name="Google Shape;293;g3fd363f214f_0_394" title="TDD AI Day - Pitch deck MGL.015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" y="0"/>
            <a:ext cx="24384000" cy="137160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8" name="Google Shape;298;g3fd363f214f_0_398" title="TDD AI Day - Pitch deck MGL.016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" y="0"/>
            <a:ext cx="24384000" cy="137160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3" name="Google Shape;303;g3fd363f214f_0_402" title="TDD AI Day - Pitch deck MGL.017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" y="0"/>
            <a:ext cx="24384000" cy="137160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" name="Google Shape;308;g3fd363f214f_0_406" title="TDD AI Day - Pitch deck MGL.018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" y="0"/>
            <a:ext cx="24384000" cy="137160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3" name="Google Shape;313;g3fd363f214f_0_410" title="TDD AI Day - Pitch deck MGL.019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" y="0"/>
            <a:ext cx="24384000" cy="137160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8" name="Google Shape;318;g3fd363f214f_0_414" title="TDD AI Day - Pitch deck MGL.020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" y="0"/>
            <a:ext cx="24384000" cy="137160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3" name="Google Shape;323;g3fd363f214f_0_418" title="TDD AI Day - Pitch deck MGL.021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" y="0"/>
            <a:ext cx="24384000" cy="137160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7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8" name="Google Shape;328;g3fd363f214f_0_422" title="TDD AI Day - Pitch deck MGL.022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" y="0"/>
            <a:ext cx="24384000" cy="137160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3" name="Google Shape;333;g3fd363f214f_0_426" title="TDD AI Day - Pitch deck MGL.022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" y="0"/>
            <a:ext cx="24384000" cy="137160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20124D"/>
        </a:solidFill>
      </p:bgPr>
    </p:bg>
    <p:spTree>
      <p:nvGrpSpPr>
        <p:cNvPr id="337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8" name="Google Shape;338;g3fd363f214f_0_4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22533" y="474133"/>
            <a:ext cx="8639998" cy="13502505"/>
          </a:xfrm>
          <a:prstGeom prst="rect">
            <a:avLst/>
          </a:prstGeom>
          <a:noFill/>
          <a:ln>
            <a:noFill/>
          </a:ln>
        </p:spPr>
      </p:pic>
      <p:pic>
        <p:nvPicPr>
          <p:cNvPr id="339" name="Google Shape;339;g3fd363f214f_0_43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648676" y="1972933"/>
            <a:ext cx="8640001" cy="6477732"/>
          </a:xfrm>
          <a:prstGeom prst="rect">
            <a:avLst/>
          </a:prstGeom>
          <a:noFill/>
          <a:ln>
            <a:noFill/>
          </a:ln>
        </p:spPr>
      </p:pic>
      <p:pic>
        <p:nvPicPr>
          <p:cNvPr id="340" name="Google Shape;340;g3fd363f214f_0_43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862538" y="3866867"/>
            <a:ext cx="8640004" cy="9849164"/>
          </a:xfrm>
          <a:prstGeom prst="rect">
            <a:avLst/>
          </a:prstGeom>
          <a:noFill/>
          <a:ln>
            <a:noFill/>
          </a:ln>
        </p:spPr>
      </p:pic>
      <p:pic>
        <p:nvPicPr>
          <p:cNvPr id="341" name="Google Shape;341;g3fd363f214f_0_43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5744000" y="7234867"/>
            <a:ext cx="8639998" cy="64811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BEBEB"/>
        </a:solidFill>
      </p:bgPr>
    </p:bg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Tavola da disegno 1 copia 2.jpg" id="346" name="Google Shape;346;g3fd3740145b_0_1442"/>
          <p:cNvPicPr preferRelativeResize="0"/>
          <p:nvPr/>
        </p:nvPicPr>
        <p:blipFill rotWithShape="1">
          <a:blip r:embed="rId3">
            <a:alphaModFix/>
          </a:blip>
          <a:srcRect b="0" l="0" r="20077" t="0"/>
          <a:stretch/>
        </p:blipFill>
        <p:spPr>
          <a:xfrm>
            <a:off x="7707242" y="2155877"/>
            <a:ext cx="16675354" cy="11736376"/>
          </a:xfrm>
          <a:prstGeom prst="rect">
            <a:avLst/>
          </a:prstGeom>
          <a:noFill/>
          <a:ln>
            <a:noFill/>
          </a:ln>
        </p:spPr>
      </p:pic>
      <p:sp>
        <p:nvSpPr>
          <p:cNvPr id="347" name="Google Shape;347;g3fd3740145b_0_1442"/>
          <p:cNvSpPr/>
          <p:nvPr/>
        </p:nvSpPr>
        <p:spPr>
          <a:xfrm>
            <a:off x="7696148" y="2061284"/>
            <a:ext cx="1661100" cy="11620800"/>
          </a:xfrm>
          <a:prstGeom prst="rect">
            <a:avLst/>
          </a:prstGeom>
          <a:gradFill>
            <a:gsLst>
              <a:gs pos="0">
                <a:srgbClr val="EBEBEB"/>
              </a:gs>
              <a:gs pos="100000">
                <a:srgbClr val="EBEBEB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8" name="Google Shape;348;g3fd3740145b_0_1442"/>
          <p:cNvSpPr txBox="1"/>
          <p:nvPr/>
        </p:nvSpPr>
        <p:spPr>
          <a:xfrm>
            <a:off x="1444135" y="853400"/>
            <a:ext cx="59355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Urbanist"/>
              <a:buNone/>
            </a:pPr>
            <a:r>
              <a:rPr b="0" i="0" lang="en-US" sz="4000" u="none" cap="none" strike="noStrike">
                <a:solidFill>
                  <a:srgbClr val="000000"/>
                </a:solidFill>
                <a:latin typeface="Urbanist"/>
                <a:ea typeface="Urbanist"/>
                <a:cs typeface="Urbanist"/>
                <a:sym typeface="Urbanist"/>
              </a:rPr>
              <a:t>AI Day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9" name="Google Shape;349;g3fd3740145b_0_1442"/>
          <p:cNvSpPr/>
          <p:nvPr/>
        </p:nvSpPr>
        <p:spPr>
          <a:xfrm>
            <a:off x="19040475" y="731260"/>
            <a:ext cx="3566400" cy="859800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0" name="Google Shape;350;g3fd3740145b_0_1442"/>
          <p:cNvSpPr txBox="1"/>
          <p:nvPr/>
        </p:nvSpPr>
        <p:spPr>
          <a:xfrm>
            <a:off x="1354675" y="8196725"/>
            <a:ext cx="96525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875" lIns="121875" spcFirstLastPara="1" rIns="121875" wrap="square" tIns="121875">
            <a:spAutoFit/>
          </a:bodyPr>
          <a:lstStyle/>
          <a:p>
            <a:pPr indent="0" lvl="0" marL="0" marR="0" rtl="0" algn="l">
              <a:lnSpc>
                <a:spcPct val="12000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rgbClr val="000000"/>
                </a:solidFill>
                <a:latin typeface="Urbanist"/>
                <a:ea typeface="Urbanist"/>
                <a:cs typeface="Urbanist"/>
                <a:sym typeface="Urbanist"/>
              </a:rPr>
              <a:t>Chief Creative Officer @The Orangery S.r.l.</a:t>
            </a:r>
            <a:endParaRPr b="1" i="0" sz="3600" u="none" cap="none" strike="noStrike">
              <a:solidFill>
                <a:srgbClr val="000000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351" name="Google Shape;351;g3fd3740145b_0_1442"/>
          <p:cNvSpPr txBox="1"/>
          <p:nvPr/>
        </p:nvSpPr>
        <p:spPr>
          <a:xfrm>
            <a:off x="1422100" y="6756700"/>
            <a:ext cx="11924400" cy="147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600"/>
              <a:buFont typeface="Raleway"/>
              <a:buNone/>
            </a:pPr>
            <a:r>
              <a:rPr b="0" i="0" lang="en-US" sz="96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Alessandro </a:t>
            </a:r>
            <a:r>
              <a:rPr b="0" i="0" lang="en-US" sz="9600" u="none" cap="none" strike="noStrike">
                <a:solidFill>
                  <a:srgbClr val="000000"/>
                </a:solidFill>
                <a:latin typeface="Raleway Black"/>
                <a:ea typeface="Raleway Black"/>
                <a:cs typeface="Raleway Black"/>
                <a:sym typeface="Raleway Black"/>
              </a:rPr>
              <a:t>Regaldo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2" name="Google Shape;352;g3fd3740145b_0_1442"/>
          <p:cNvSpPr/>
          <p:nvPr/>
        </p:nvSpPr>
        <p:spPr>
          <a:xfrm>
            <a:off x="31020" y="2128734"/>
            <a:ext cx="24321900" cy="255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3" name="Google Shape;353;g3fd3740145b_0_1442"/>
          <p:cNvSpPr/>
          <p:nvPr/>
        </p:nvSpPr>
        <p:spPr>
          <a:xfrm>
            <a:off x="1490048" y="9531200"/>
            <a:ext cx="18505260" cy="1168452"/>
          </a:xfrm>
          <a:custGeom>
            <a:rect b="b" l="l" r="r" t="t"/>
            <a:pathLst>
              <a:path extrusionOk="0" h="21600" w="21600">
                <a:moveTo>
                  <a:pt x="0" y="641"/>
                </a:moveTo>
                <a:cubicBezTo>
                  <a:pt x="0" y="287"/>
                  <a:pt x="137" y="0"/>
                  <a:pt x="306" y="0"/>
                </a:cubicBezTo>
                <a:lnTo>
                  <a:pt x="21294" y="0"/>
                </a:lnTo>
                <a:cubicBezTo>
                  <a:pt x="21463" y="0"/>
                  <a:pt x="21600" y="287"/>
                  <a:pt x="21600" y="641"/>
                </a:cubicBezTo>
                <a:lnTo>
                  <a:pt x="21600" y="20959"/>
                </a:lnTo>
                <a:cubicBezTo>
                  <a:pt x="21600" y="21313"/>
                  <a:pt x="21463" y="21600"/>
                  <a:pt x="21294" y="21600"/>
                </a:cubicBezTo>
                <a:lnTo>
                  <a:pt x="306" y="21600"/>
                </a:lnTo>
                <a:cubicBezTo>
                  <a:pt x="137" y="21600"/>
                  <a:pt x="0" y="21313"/>
                  <a:pt x="0" y="20959"/>
                </a:cubicBezTo>
                <a:close/>
              </a:path>
            </a:pathLst>
          </a:custGeom>
          <a:solidFill>
            <a:srgbClr val="DB713F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4" name="Google Shape;354;g3fd3740145b_0_1442"/>
          <p:cNvSpPr txBox="1"/>
          <p:nvPr/>
        </p:nvSpPr>
        <p:spPr>
          <a:xfrm>
            <a:off x="1709951" y="9582050"/>
            <a:ext cx="19836600" cy="1077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0"/>
              <a:buFont typeface="Urbanist"/>
              <a:buNone/>
            </a:pPr>
            <a:r>
              <a:rPr b="1" i="0" lang="en-US" sz="7000" u="none" cap="none" strike="noStrike">
                <a:solidFill>
                  <a:srgbClr val="000000"/>
                </a:solidFill>
                <a:latin typeface="Urbanist"/>
                <a:ea typeface="Urbanist"/>
                <a:cs typeface="Urbanist"/>
                <a:sym typeface="Urbanist"/>
              </a:rPr>
              <a:t>Prima insegniamo a Skynet a essere creativo.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5" name="Google Shape;355;g3fd3740145b_0_1442"/>
          <p:cNvSpPr txBox="1"/>
          <p:nvPr/>
        </p:nvSpPr>
        <p:spPr>
          <a:xfrm rot="278">
            <a:off x="1491000" y="10996926"/>
            <a:ext cx="14826600" cy="186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Arial"/>
              <a:buNone/>
            </a:pPr>
            <a:r>
              <a:rPr b="0" i="0" lang="en-US" sz="5500" u="none" cap="none" strike="noStrike">
                <a:solidFill>
                  <a:srgbClr val="000000"/>
                </a:solidFill>
                <a:latin typeface="Urbanist"/>
                <a:ea typeface="Urbanist"/>
                <a:cs typeface="Urbanist"/>
                <a:sym typeface="Urbanist"/>
              </a:rPr>
              <a:t> Poi ce ne lamentiamo.</a:t>
            </a:r>
            <a:endParaRPr b="0" i="0" sz="5500" u="none" cap="none" strike="noStrike">
              <a:solidFill>
                <a:srgbClr val="000000"/>
              </a:solidFill>
              <a:latin typeface="Urbanist"/>
              <a:ea typeface="Urbanist"/>
              <a:cs typeface="Urbanist"/>
              <a:sym typeface="Urbanist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Urbanist"/>
              <a:buNone/>
            </a:pPr>
            <a:r>
              <a:t/>
            </a:r>
            <a:endParaRPr b="0" i="0" sz="5500" u="none" cap="none" strike="noStrike">
              <a:solidFill>
                <a:srgbClr val="000000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356" name="Google Shape;356;g3fd3740145b_0_1442"/>
          <p:cNvSpPr txBox="1"/>
          <p:nvPr/>
        </p:nvSpPr>
        <p:spPr>
          <a:xfrm>
            <a:off x="13516475" y="6756700"/>
            <a:ext cx="10688700" cy="147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600"/>
              <a:buFont typeface="Raleway"/>
              <a:buNone/>
            </a:pPr>
            <a:r>
              <a:rPr b="0" i="0" lang="en-US" sz="96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e Eugenio </a:t>
            </a:r>
            <a:r>
              <a:rPr b="0" i="0" lang="en-US" sz="9600" u="none" cap="none" strike="noStrike">
                <a:solidFill>
                  <a:srgbClr val="000000"/>
                </a:solidFill>
                <a:latin typeface="Raleway Black"/>
                <a:ea typeface="Raleway Black"/>
                <a:cs typeface="Raleway Black"/>
                <a:sym typeface="Raleway Black"/>
              </a:rPr>
              <a:t>Villani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7" name="Google Shape;357;g3fd3740145b_0_1442"/>
          <p:cNvSpPr txBox="1"/>
          <p:nvPr/>
        </p:nvSpPr>
        <p:spPr>
          <a:xfrm>
            <a:off x="14558225" y="8196725"/>
            <a:ext cx="34179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875" lIns="121875" spcFirstLastPara="1" rIns="121875" wrap="square" tIns="121875">
            <a:spAutoFit/>
          </a:bodyPr>
          <a:lstStyle/>
          <a:p>
            <a:pPr indent="0" lvl="0" marL="0" marR="0" rtl="0" algn="l">
              <a:lnSpc>
                <a:spcPct val="12000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rgbClr val="000000"/>
                </a:solidFill>
                <a:latin typeface="Urbanist"/>
                <a:ea typeface="Urbanist"/>
                <a:cs typeface="Urbanist"/>
                <a:sym typeface="Urbanist"/>
              </a:rPr>
              <a:t>Filmmaker</a:t>
            </a:r>
            <a:endParaRPr b="1" i="0" sz="3600" u="none" cap="none" strike="noStrike">
              <a:solidFill>
                <a:srgbClr val="000000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358" name="Google Shape;358;g3fd3740145b_0_1442"/>
          <p:cNvSpPr txBox="1"/>
          <p:nvPr/>
        </p:nvSpPr>
        <p:spPr>
          <a:xfrm rot="278">
            <a:off x="1709950" y="11789576"/>
            <a:ext cx="14826600" cy="1585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0" i="0" lang="en-US" sz="4000" u="none" cap="none" strike="noStrike">
                <a:solidFill>
                  <a:srgbClr val="000000"/>
                </a:solidFill>
                <a:latin typeface="Urbanist"/>
                <a:ea typeface="Urbanist"/>
                <a:cs typeface="Urbanist"/>
                <a:sym typeface="Urbanist"/>
              </a:rPr>
              <a:t>Creatività, AI e proprietà intellettuale nell'era dei modelli generativi</a:t>
            </a:r>
            <a:endParaRPr b="0" i="0" sz="4000" u="none" cap="none" strike="noStrike">
              <a:solidFill>
                <a:srgbClr val="000000"/>
              </a:solidFill>
              <a:latin typeface="Urbanist"/>
              <a:ea typeface="Urbanist"/>
              <a:cs typeface="Urbanist"/>
              <a:sym typeface="Urbanist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Urbanist"/>
              <a:buNone/>
            </a:pPr>
            <a:r>
              <a:t/>
            </a:r>
            <a:endParaRPr b="0" i="0" sz="5500" u="none" cap="none" strike="noStrike">
              <a:solidFill>
                <a:srgbClr val="000000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A1A1A"/>
        </a:solidFill>
      </p:bgPr>
    </p:bg>
    <p:spTree>
      <p:nvGrpSpPr>
        <p:cNvPr id="363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g3fd3740145b_0_1294"/>
          <p:cNvSpPr/>
          <p:nvPr/>
        </p:nvSpPr>
        <p:spPr>
          <a:xfrm>
            <a:off x="0" y="0"/>
            <a:ext cx="439200" cy="13716000"/>
          </a:xfrm>
          <a:prstGeom prst="rect">
            <a:avLst/>
          </a:prstGeom>
          <a:solidFill>
            <a:srgbClr val="E8520A"/>
          </a:solidFill>
          <a:ln cap="flat" cmpd="sng" w="33875">
            <a:solidFill>
              <a:srgbClr val="E8520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21875" lIns="243800" spcFirstLastPara="1" rIns="243800" wrap="square" tIns="1218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t/>
            </a:r>
            <a:endParaRPr b="0" i="0" sz="4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5" name="Google Shape;365;g3fd3740145b_0_1294"/>
          <p:cNvSpPr/>
          <p:nvPr/>
        </p:nvSpPr>
        <p:spPr>
          <a:xfrm>
            <a:off x="1097280" y="853440"/>
            <a:ext cx="21945600" cy="109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875" lIns="243800" spcFirstLastPara="1" rIns="243800" wrap="square" tIns="1218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8520A"/>
              </a:buClr>
              <a:buSzPts val="3500"/>
              <a:buFont typeface="Arial"/>
              <a:buNone/>
            </a:pPr>
            <a:r>
              <a:rPr b="1" i="0" lang="en-US" sz="3500" u="none" cap="none" strike="noStrike">
                <a:solidFill>
                  <a:srgbClr val="E8520A"/>
                </a:solidFill>
                <a:latin typeface="Arial"/>
                <a:ea typeface="Arial"/>
                <a:cs typeface="Arial"/>
                <a:sym typeface="Arial"/>
              </a:rPr>
              <a:t>Chi parla</a:t>
            </a:r>
            <a:endParaRPr b="0" i="0" sz="3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6" name="Google Shape;366;g3fd3740145b_0_1294"/>
          <p:cNvSpPr/>
          <p:nvPr/>
        </p:nvSpPr>
        <p:spPr>
          <a:xfrm>
            <a:off x="1097280" y="2560320"/>
            <a:ext cx="10728900" cy="9509700"/>
          </a:xfrm>
          <a:prstGeom prst="rect">
            <a:avLst/>
          </a:prstGeom>
          <a:solidFill>
            <a:srgbClr val="333333"/>
          </a:solidFill>
          <a:ln cap="flat" cmpd="sng" w="33875">
            <a:solidFill>
              <a:srgbClr val="33333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21875" lIns="243800" spcFirstLastPara="1" rIns="243800" wrap="square" tIns="1218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t/>
            </a:r>
            <a:endParaRPr b="0" i="0" sz="4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7" name="Google Shape;367;g3fd3740145b_0_1294"/>
          <p:cNvSpPr/>
          <p:nvPr/>
        </p:nvSpPr>
        <p:spPr>
          <a:xfrm>
            <a:off x="1097280" y="2560320"/>
            <a:ext cx="10728900" cy="170400"/>
          </a:xfrm>
          <a:prstGeom prst="rect">
            <a:avLst/>
          </a:prstGeom>
          <a:solidFill>
            <a:srgbClr val="E8520A"/>
          </a:solidFill>
          <a:ln cap="flat" cmpd="sng" w="33875">
            <a:solidFill>
              <a:srgbClr val="E8520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21875" lIns="243800" spcFirstLastPara="1" rIns="243800" wrap="square" tIns="1218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t/>
            </a:r>
            <a:endParaRPr b="0" i="0" sz="4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8" name="Google Shape;368;g3fd3740145b_0_1294"/>
          <p:cNvSpPr/>
          <p:nvPr/>
        </p:nvSpPr>
        <p:spPr>
          <a:xfrm>
            <a:off x="1584960" y="2926080"/>
            <a:ext cx="9753600" cy="109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875" lIns="243800" spcFirstLastPara="1" rIns="243800" wrap="square" tIns="1218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500"/>
              <a:buFont typeface="Arial"/>
              <a:buNone/>
            </a:pPr>
            <a:r>
              <a:rPr b="1" i="0" lang="en-US" sz="45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Alessandro Regaldo</a:t>
            </a:r>
            <a:endParaRPr b="0" i="0" sz="4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9" name="Google Shape;369;g3fd3740145b_0_1294"/>
          <p:cNvSpPr/>
          <p:nvPr/>
        </p:nvSpPr>
        <p:spPr>
          <a:xfrm>
            <a:off x="1584960" y="4267200"/>
            <a:ext cx="9753600" cy="73152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875" lIns="243800" spcFirstLastPara="1" rIns="243800" wrap="square" tIns="1218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3500"/>
              <a:buFont typeface="Arial"/>
              <a:buNone/>
            </a:pPr>
            <a:r>
              <a:rPr b="1" i="0" lang="en-US" sz="3500" u="none" cap="none" strike="noStrike">
                <a:solidFill>
                  <a:srgbClr val="CCCCCC"/>
                </a:solidFill>
                <a:latin typeface="Arial"/>
                <a:ea typeface="Arial"/>
                <a:cs typeface="Arial"/>
                <a:sym typeface="Arial"/>
              </a:rPr>
              <a:t>Co-fondatore &amp; Chief Creative Officer</a:t>
            </a:r>
            <a:endParaRPr b="0" i="0" sz="3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3500"/>
              <a:buFont typeface="Arial"/>
              <a:buNone/>
            </a:pPr>
            <a:r>
              <a:rPr b="0" i="0" lang="en-US" sz="3500" u="none" cap="none" strike="noStrike">
                <a:solidFill>
                  <a:srgbClr val="CCCCCC"/>
                </a:solidFill>
                <a:latin typeface="Arial"/>
                <a:ea typeface="Arial"/>
                <a:cs typeface="Arial"/>
                <a:sym typeface="Arial"/>
              </a:rPr>
              <a:t>The Orangery</a:t>
            </a:r>
            <a:endParaRPr b="0" i="0" sz="3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3500"/>
              <a:buFont typeface="Arial"/>
              <a:buNone/>
            </a:pPr>
            <a:r>
              <a:rPr b="0" i="0" lang="en-US" sz="3500" u="none" cap="none" strike="noStrike">
                <a:solidFill>
                  <a:srgbClr val="CCCCCC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0" sz="3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3500"/>
              <a:buFont typeface="Arial"/>
              <a:buNone/>
            </a:pPr>
            <a:r>
              <a:rPr b="0" i="0" lang="en-US" sz="3500" u="none" cap="none" strike="noStrike">
                <a:solidFill>
                  <a:srgbClr val="CCCCCC"/>
                </a:solidFill>
                <a:latin typeface="Arial"/>
                <a:ea typeface="Arial"/>
                <a:cs typeface="Arial"/>
                <a:sym typeface="Arial"/>
              </a:rPr>
              <a:t>IP development, transmedia e crossmedia.</a:t>
            </a:r>
            <a:endParaRPr b="0" i="0" sz="3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3500"/>
              <a:buFont typeface="Arial"/>
              <a:buNone/>
            </a:pPr>
            <a:r>
              <a:rPr b="0" i="0" lang="en-US" sz="3500" u="none" cap="none" strike="noStrike">
                <a:solidFill>
                  <a:srgbClr val="CCCCCC"/>
                </a:solidFill>
                <a:latin typeface="Arial"/>
                <a:ea typeface="Arial"/>
                <a:cs typeface="Arial"/>
                <a:sym typeface="Arial"/>
              </a:rPr>
              <a:t>Oltre 30 proprietà intellettuali.</a:t>
            </a:r>
            <a:endParaRPr b="0" i="0" sz="3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3500"/>
              <a:buFont typeface="Arial"/>
              <a:buNone/>
            </a:pPr>
            <a:r>
              <a:rPr b="0" i="0" lang="en-US" sz="3500" u="none" cap="none" strike="noStrike">
                <a:solidFill>
                  <a:srgbClr val="CCCCCC"/>
                </a:solidFill>
                <a:latin typeface="Arial"/>
                <a:ea typeface="Arial"/>
                <a:cs typeface="Arial"/>
                <a:sym typeface="Arial"/>
              </a:rPr>
              <a:t>Rappresentato da WME.</a:t>
            </a:r>
            <a:endParaRPr b="0" i="0" sz="3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0" name="Google Shape;370;g3fd3740145b_0_1294"/>
          <p:cNvSpPr/>
          <p:nvPr/>
        </p:nvSpPr>
        <p:spPr>
          <a:xfrm>
            <a:off x="12801600" y="2560320"/>
            <a:ext cx="10728900" cy="9509700"/>
          </a:xfrm>
          <a:prstGeom prst="rect">
            <a:avLst/>
          </a:prstGeom>
          <a:solidFill>
            <a:srgbClr val="333333"/>
          </a:solidFill>
          <a:ln cap="flat" cmpd="sng" w="33875">
            <a:solidFill>
              <a:srgbClr val="33333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21875" lIns="243800" spcFirstLastPara="1" rIns="243800" wrap="square" tIns="1218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t/>
            </a:r>
            <a:endParaRPr b="0" i="0" sz="4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1" name="Google Shape;371;g3fd3740145b_0_1294"/>
          <p:cNvSpPr/>
          <p:nvPr/>
        </p:nvSpPr>
        <p:spPr>
          <a:xfrm>
            <a:off x="12801600" y="2560320"/>
            <a:ext cx="10728900" cy="170400"/>
          </a:xfrm>
          <a:prstGeom prst="rect">
            <a:avLst/>
          </a:prstGeom>
          <a:solidFill>
            <a:srgbClr val="E8520A"/>
          </a:solidFill>
          <a:ln cap="flat" cmpd="sng" w="33875">
            <a:solidFill>
              <a:srgbClr val="E8520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21875" lIns="243800" spcFirstLastPara="1" rIns="243800" wrap="square" tIns="1218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t/>
            </a:r>
            <a:endParaRPr b="0" i="0" sz="4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2" name="Google Shape;372;g3fd3740145b_0_1294"/>
          <p:cNvSpPr/>
          <p:nvPr/>
        </p:nvSpPr>
        <p:spPr>
          <a:xfrm>
            <a:off x="13289280" y="2926080"/>
            <a:ext cx="9753600" cy="109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875" lIns="243800" spcFirstLastPara="1" rIns="243800" wrap="square" tIns="1218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500"/>
              <a:buFont typeface="Arial"/>
              <a:buNone/>
            </a:pPr>
            <a:r>
              <a:rPr b="1" i="0" lang="en-US" sz="45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Eugenio Villani</a:t>
            </a:r>
            <a:endParaRPr b="0" i="0" sz="4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3" name="Google Shape;373;g3fd3740145b_0_1294"/>
          <p:cNvSpPr/>
          <p:nvPr/>
        </p:nvSpPr>
        <p:spPr>
          <a:xfrm>
            <a:off x="13289280" y="4267200"/>
            <a:ext cx="9753600" cy="73152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875" lIns="243800" spcFirstLastPara="1" rIns="243800" wrap="square" tIns="1218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3500"/>
              <a:buFont typeface="Arial"/>
              <a:buNone/>
            </a:pPr>
            <a:r>
              <a:rPr b="1" i="0" lang="en-US" sz="3500" u="none" cap="none" strike="noStrike">
                <a:solidFill>
                  <a:srgbClr val="CCCCCC"/>
                </a:solidFill>
                <a:latin typeface="Arial"/>
                <a:ea typeface="Arial"/>
                <a:cs typeface="Arial"/>
                <a:sym typeface="Arial"/>
              </a:rPr>
              <a:t>Filmmaker e produttore </a:t>
            </a:r>
            <a:endParaRPr b="0" i="0" sz="3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3500"/>
              <a:buFont typeface="Arial"/>
              <a:buNone/>
            </a:pPr>
            <a:r>
              <a:rPr b="0" i="0" lang="en-US" sz="3500" u="none" cap="none" strike="noStrike">
                <a:solidFill>
                  <a:srgbClr val="CCCCCC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0" sz="3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3500"/>
              <a:buFont typeface="Arial"/>
              <a:buNone/>
            </a:pPr>
            <a:r>
              <a:rPr b="0" i="0" lang="en-US" sz="3500" u="none" cap="none" strike="noStrike">
                <a:solidFill>
                  <a:srgbClr val="CCCCCC"/>
                </a:solidFill>
                <a:latin typeface="Arial"/>
                <a:ea typeface="Arial"/>
                <a:cs typeface="Arial"/>
                <a:sym typeface="Arial"/>
              </a:rPr>
              <a:t>Lavora attivamente con l'AI generativa</a:t>
            </a:r>
            <a:endParaRPr b="0" i="0" sz="3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3500"/>
              <a:buFont typeface="Arial"/>
              <a:buNone/>
            </a:pPr>
            <a:r>
              <a:rPr b="0" i="0" lang="en-US" sz="3500" u="none" cap="none" strike="noStrike">
                <a:solidFill>
                  <a:srgbClr val="CCCCCC"/>
                </a:solidFill>
                <a:latin typeface="Arial"/>
                <a:ea typeface="Arial"/>
                <a:cs typeface="Arial"/>
                <a:sym typeface="Arial"/>
              </a:rPr>
              <a:t>nei processi di sviluppo visivo</a:t>
            </a:r>
            <a:endParaRPr b="0" i="0" sz="3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3500"/>
              <a:buFont typeface="Arial"/>
              <a:buNone/>
            </a:pPr>
            <a:r>
              <a:rPr b="0" i="0" lang="en-US" sz="3500" u="none" cap="none" strike="noStrike">
                <a:solidFill>
                  <a:srgbClr val="CCCCCC"/>
                </a:solidFill>
                <a:latin typeface="Arial"/>
                <a:ea typeface="Arial"/>
                <a:cs typeface="Arial"/>
                <a:sym typeface="Arial"/>
              </a:rPr>
              <a:t>e pre-produzione cinematografica.</a:t>
            </a:r>
            <a:endParaRPr b="0" i="0" sz="3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74" name="Google Shape;374;g3fd3740145b_0_129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396120" y="11254675"/>
            <a:ext cx="5716927" cy="32157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11111"/>
        </a:solidFill>
      </p:bgPr>
    </p:bg>
    <p:spTree>
      <p:nvGrpSpPr>
        <p:cNvPr id="379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g3fd3740145b_0_1309"/>
          <p:cNvSpPr/>
          <p:nvPr/>
        </p:nvSpPr>
        <p:spPr>
          <a:xfrm>
            <a:off x="0" y="0"/>
            <a:ext cx="439200" cy="13716000"/>
          </a:xfrm>
          <a:prstGeom prst="rect">
            <a:avLst/>
          </a:prstGeom>
          <a:solidFill>
            <a:srgbClr val="E8520A"/>
          </a:solidFill>
          <a:ln cap="flat" cmpd="sng" w="33875">
            <a:solidFill>
              <a:srgbClr val="E8520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21875" lIns="243800" spcFirstLastPara="1" rIns="243800" wrap="square" tIns="1218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t/>
            </a:r>
            <a:endParaRPr b="0" i="0" sz="4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1" name="Google Shape;381;g3fd3740145b_0_1309"/>
          <p:cNvSpPr/>
          <p:nvPr/>
        </p:nvSpPr>
        <p:spPr>
          <a:xfrm>
            <a:off x="1097280" y="853440"/>
            <a:ext cx="21945600" cy="170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875" lIns="243800" spcFirstLastPara="1" rIns="243800" wrap="square" tIns="1218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500"/>
              <a:buFont typeface="Arial Black"/>
              <a:buNone/>
            </a:pPr>
            <a:r>
              <a:rPr b="1" i="0" lang="en-US" sz="8500" u="none" cap="none" strike="noStrike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The Orangery</a:t>
            </a:r>
            <a:endParaRPr b="0" i="0" sz="8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2" name="Google Shape;382;g3fd3740145b_0_1309"/>
          <p:cNvSpPr/>
          <p:nvPr/>
        </p:nvSpPr>
        <p:spPr>
          <a:xfrm>
            <a:off x="1097280" y="2438400"/>
            <a:ext cx="21945600" cy="97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875" lIns="243800" spcFirstLastPara="1" rIns="243800" wrap="square" tIns="1218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8520A"/>
              </a:buClr>
              <a:buSzPts val="4000"/>
              <a:buFont typeface="Arial"/>
              <a:buNone/>
            </a:pPr>
            <a:r>
              <a:rPr b="0" i="1" lang="en-US" sz="4000" u="none" cap="none" strike="noStrike">
                <a:solidFill>
                  <a:srgbClr val="E8520A"/>
                </a:solidFill>
                <a:latin typeface="Arial"/>
                <a:ea typeface="Arial"/>
                <a:cs typeface="Arial"/>
                <a:sym typeface="Arial"/>
              </a:rPr>
              <a:t>IP development hub. Transmedia e crossmedia.</a:t>
            </a:r>
            <a:endParaRPr b="0" i="0" sz="4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3" name="Google Shape;383;g3fd3740145b_0_1309"/>
          <p:cNvSpPr/>
          <p:nvPr/>
        </p:nvSpPr>
        <p:spPr>
          <a:xfrm>
            <a:off x="1097280" y="4023360"/>
            <a:ext cx="7071300" cy="6584100"/>
          </a:xfrm>
          <a:prstGeom prst="rect">
            <a:avLst/>
          </a:prstGeom>
          <a:solidFill>
            <a:srgbClr val="333333"/>
          </a:solidFill>
          <a:ln cap="flat" cmpd="sng" w="33875">
            <a:solidFill>
              <a:srgbClr val="33333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21875" lIns="243800" spcFirstLastPara="1" rIns="243800" wrap="square" tIns="1218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t/>
            </a:r>
            <a:endParaRPr b="0" i="0" sz="4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4" name="Google Shape;384;g3fd3740145b_0_1309"/>
          <p:cNvSpPr/>
          <p:nvPr/>
        </p:nvSpPr>
        <p:spPr>
          <a:xfrm>
            <a:off x="1097280" y="4023360"/>
            <a:ext cx="7071300" cy="170400"/>
          </a:xfrm>
          <a:prstGeom prst="rect">
            <a:avLst/>
          </a:prstGeom>
          <a:solidFill>
            <a:srgbClr val="E8520A"/>
          </a:solidFill>
          <a:ln cap="flat" cmpd="sng" w="33875">
            <a:solidFill>
              <a:srgbClr val="E8520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21875" lIns="243800" spcFirstLastPara="1" rIns="243800" wrap="square" tIns="1218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t/>
            </a:r>
            <a:endParaRPr b="0" i="0" sz="4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5" name="Google Shape;385;g3fd3740145b_0_1309"/>
          <p:cNvSpPr/>
          <p:nvPr/>
        </p:nvSpPr>
        <p:spPr>
          <a:xfrm>
            <a:off x="1463040" y="4511040"/>
            <a:ext cx="6339900" cy="243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875" lIns="243800" spcFirstLastPara="1" rIns="243800" wrap="square" tIns="1218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900"/>
              <a:buFont typeface="Arial Black"/>
              <a:buNone/>
            </a:pPr>
            <a:r>
              <a:rPr b="1" i="0" lang="en-US" sz="6900" u="none" cap="none" strike="noStrike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30+</a:t>
            </a:r>
            <a:endParaRPr b="0" i="0" sz="6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6" name="Google Shape;386;g3fd3740145b_0_1309"/>
          <p:cNvSpPr/>
          <p:nvPr/>
        </p:nvSpPr>
        <p:spPr>
          <a:xfrm>
            <a:off x="1463040" y="7193280"/>
            <a:ext cx="6339900" cy="26823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875" lIns="243800" spcFirstLastPara="1" rIns="243800" wrap="square" tIns="1218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3200"/>
              <a:buFont typeface="Arial"/>
              <a:buNone/>
            </a:pPr>
            <a:r>
              <a:rPr b="0" i="0" lang="en-US" sz="3200" u="none" cap="none" strike="noStrike">
                <a:solidFill>
                  <a:srgbClr val="CCCCCC"/>
                </a:solidFill>
                <a:latin typeface="Arial"/>
                <a:ea typeface="Arial"/>
                <a:cs typeface="Arial"/>
                <a:sym typeface="Arial"/>
              </a:rPr>
              <a:t>Proprietà intellettuali</a:t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3200"/>
              <a:buFont typeface="Arial"/>
              <a:buNone/>
            </a:pPr>
            <a:r>
              <a:rPr b="0" i="0" lang="en-US" sz="3200" u="none" cap="none" strike="noStrike">
                <a:solidFill>
                  <a:srgbClr val="CCCCCC"/>
                </a:solidFill>
                <a:latin typeface="Arial"/>
                <a:ea typeface="Arial"/>
                <a:cs typeface="Arial"/>
                <a:sym typeface="Arial"/>
              </a:rPr>
              <a:t>in sviluppo e pubblicate</a:t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7" name="Google Shape;387;g3fd3740145b_0_1309"/>
          <p:cNvSpPr/>
          <p:nvPr/>
        </p:nvSpPr>
        <p:spPr>
          <a:xfrm>
            <a:off x="8778240" y="4023360"/>
            <a:ext cx="7071300" cy="6584100"/>
          </a:xfrm>
          <a:prstGeom prst="rect">
            <a:avLst/>
          </a:prstGeom>
          <a:solidFill>
            <a:srgbClr val="333333"/>
          </a:solidFill>
          <a:ln cap="flat" cmpd="sng" w="33875">
            <a:solidFill>
              <a:srgbClr val="33333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21875" lIns="243800" spcFirstLastPara="1" rIns="243800" wrap="square" tIns="1218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t/>
            </a:r>
            <a:endParaRPr b="0" i="0" sz="4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8" name="Google Shape;388;g3fd3740145b_0_1309"/>
          <p:cNvSpPr/>
          <p:nvPr/>
        </p:nvSpPr>
        <p:spPr>
          <a:xfrm>
            <a:off x="8778240" y="4023360"/>
            <a:ext cx="7071300" cy="170400"/>
          </a:xfrm>
          <a:prstGeom prst="rect">
            <a:avLst/>
          </a:prstGeom>
          <a:solidFill>
            <a:srgbClr val="E8520A"/>
          </a:solidFill>
          <a:ln cap="flat" cmpd="sng" w="33875">
            <a:solidFill>
              <a:srgbClr val="E8520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21875" lIns="243800" spcFirstLastPara="1" rIns="243800" wrap="square" tIns="1218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t/>
            </a:r>
            <a:endParaRPr b="0" i="0" sz="4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9" name="Google Shape;389;g3fd3740145b_0_1309"/>
          <p:cNvSpPr/>
          <p:nvPr/>
        </p:nvSpPr>
        <p:spPr>
          <a:xfrm>
            <a:off x="9144000" y="4511040"/>
            <a:ext cx="6339900" cy="243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875" lIns="243800" spcFirstLastPara="1" rIns="243800" wrap="square" tIns="1218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900"/>
              <a:buFont typeface="Arial Black"/>
              <a:buNone/>
            </a:pPr>
            <a:r>
              <a:rPr b="1" i="0" lang="en-US" sz="6900" u="none" cap="none" strike="noStrike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WME</a:t>
            </a:r>
            <a:endParaRPr b="0" i="0" sz="6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0" name="Google Shape;390;g3fd3740145b_0_1309"/>
          <p:cNvSpPr/>
          <p:nvPr/>
        </p:nvSpPr>
        <p:spPr>
          <a:xfrm>
            <a:off x="9144000" y="7193280"/>
            <a:ext cx="6339900" cy="26823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875" lIns="243800" spcFirstLastPara="1" rIns="243800" wrap="square" tIns="1218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3200"/>
              <a:buFont typeface="Arial"/>
              <a:buNone/>
            </a:pPr>
            <a:r>
              <a:rPr b="0" i="0" lang="en-US" sz="3200" u="none" cap="none" strike="noStrike">
                <a:solidFill>
                  <a:srgbClr val="CCCCCC"/>
                </a:solidFill>
                <a:latin typeface="Arial"/>
                <a:ea typeface="Arial"/>
                <a:cs typeface="Arial"/>
                <a:sym typeface="Arial"/>
              </a:rPr>
              <a:t>Rappresentanza</a:t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3200"/>
              <a:buFont typeface="Arial"/>
              <a:buNone/>
            </a:pPr>
            <a:r>
              <a:rPr b="0" i="0" lang="en-US" sz="3200" u="none" cap="none" strike="noStrike">
                <a:solidFill>
                  <a:srgbClr val="CCCCCC"/>
                </a:solidFill>
                <a:latin typeface="Arial"/>
                <a:ea typeface="Arial"/>
                <a:cs typeface="Arial"/>
                <a:sym typeface="Arial"/>
              </a:rPr>
              <a:t>per tutte le IP</a:t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1" name="Google Shape;391;g3fd3740145b_0_1309"/>
          <p:cNvSpPr/>
          <p:nvPr/>
        </p:nvSpPr>
        <p:spPr>
          <a:xfrm>
            <a:off x="16459200" y="4023360"/>
            <a:ext cx="7071300" cy="6584100"/>
          </a:xfrm>
          <a:prstGeom prst="rect">
            <a:avLst/>
          </a:prstGeom>
          <a:solidFill>
            <a:srgbClr val="333333"/>
          </a:solidFill>
          <a:ln cap="flat" cmpd="sng" w="33875">
            <a:solidFill>
              <a:srgbClr val="33333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21875" lIns="243800" spcFirstLastPara="1" rIns="243800" wrap="square" tIns="1218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t/>
            </a:r>
            <a:endParaRPr b="0" i="0" sz="4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2" name="Google Shape;392;g3fd3740145b_0_1309"/>
          <p:cNvSpPr/>
          <p:nvPr/>
        </p:nvSpPr>
        <p:spPr>
          <a:xfrm>
            <a:off x="16459200" y="4023360"/>
            <a:ext cx="7071300" cy="170400"/>
          </a:xfrm>
          <a:prstGeom prst="rect">
            <a:avLst/>
          </a:prstGeom>
          <a:solidFill>
            <a:srgbClr val="E8520A"/>
          </a:solidFill>
          <a:ln cap="flat" cmpd="sng" w="33875">
            <a:solidFill>
              <a:srgbClr val="E8520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21875" lIns="243800" spcFirstLastPara="1" rIns="243800" wrap="square" tIns="1218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t/>
            </a:r>
            <a:endParaRPr b="0" i="0" sz="4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3" name="Google Shape;393;g3fd3740145b_0_1309"/>
          <p:cNvSpPr/>
          <p:nvPr/>
        </p:nvSpPr>
        <p:spPr>
          <a:xfrm>
            <a:off x="16824960" y="4511040"/>
            <a:ext cx="6339900" cy="243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875" lIns="243800" spcFirstLastPara="1" rIns="243800" wrap="square" tIns="1218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300"/>
              <a:buFont typeface="Arial Black"/>
              <a:buNone/>
            </a:pPr>
            <a:r>
              <a:rPr b="1" i="0" lang="en-US" sz="5300" u="none" cap="none" strike="noStrike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Cross &amp;</a:t>
            </a:r>
            <a:endParaRPr b="0" i="0" sz="5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300"/>
              <a:buFont typeface="Arial Black"/>
              <a:buNone/>
            </a:pPr>
            <a:r>
              <a:rPr b="1" i="0" lang="en-US" sz="5300" u="none" cap="none" strike="noStrike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Transmedia</a:t>
            </a:r>
            <a:endParaRPr b="0" i="0" sz="5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4" name="Google Shape;394;g3fd3740145b_0_1309"/>
          <p:cNvSpPr/>
          <p:nvPr/>
        </p:nvSpPr>
        <p:spPr>
          <a:xfrm>
            <a:off x="16824960" y="7193280"/>
            <a:ext cx="6339900" cy="26823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875" lIns="243800" spcFirstLastPara="1" rIns="243800" wrap="square" tIns="1218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3200"/>
              <a:buFont typeface="Arial"/>
              <a:buNone/>
            </a:pPr>
            <a:r>
              <a:rPr b="0" i="0" lang="en-US" sz="3200" u="none" cap="none" strike="noStrike">
                <a:solidFill>
                  <a:srgbClr val="CCCCCC"/>
                </a:solidFill>
                <a:latin typeface="Arial"/>
                <a:ea typeface="Arial"/>
                <a:cs typeface="Arial"/>
                <a:sym typeface="Arial"/>
              </a:rPr>
              <a:t>Progetti derivati da IP di</a:t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3200"/>
              <a:buFont typeface="Arial"/>
              <a:buNone/>
            </a:pPr>
            <a:r>
              <a:rPr b="0" i="0" lang="en-US" sz="3200" u="none" cap="none" strike="noStrike">
                <a:solidFill>
                  <a:srgbClr val="CCCCCC"/>
                </a:solidFill>
                <a:latin typeface="Arial"/>
                <a:ea typeface="Arial"/>
                <a:cs typeface="Arial"/>
                <a:sym typeface="Arial"/>
              </a:rPr>
              <a:t>videogiochi, film, serie</a:t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5" name="Google Shape;395;g3fd3740145b_0_1309"/>
          <p:cNvSpPr/>
          <p:nvPr/>
        </p:nvSpPr>
        <p:spPr>
          <a:xfrm>
            <a:off x="1097280" y="11460480"/>
            <a:ext cx="21945600" cy="97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875" lIns="243800" spcFirstLastPara="1" rIns="243800" wrap="square" tIns="1218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200"/>
              <a:buFont typeface="Arial"/>
              <a:buNone/>
            </a:pPr>
            <a:r>
              <a:rPr b="0" i="1" lang="en-US" sz="3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rPr>
              <a:t>Fumetto · Cinema · Serie · Gaming · Podcast</a:t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96" name="Google Shape;396;g3fd3740145b_0_130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396120" y="11254675"/>
            <a:ext cx="5716927" cy="32157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A1A1A"/>
        </a:solidFill>
      </p:bgPr>
    </p:bg>
    <p:spTree>
      <p:nvGrpSpPr>
        <p:cNvPr id="40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g3fd3740145b_0_1330"/>
          <p:cNvSpPr/>
          <p:nvPr/>
        </p:nvSpPr>
        <p:spPr>
          <a:xfrm>
            <a:off x="0" y="0"/>
            <a:ext cx="439200" cy="13716000"/>
          </a:xfrm>
          <a:prstGeom prst="rect">
            <a:avLst/>
          </a:prstGeom>
          <a:solidFill>
            <a:srgbClr val="E8520A"/>
          </a:solidFill>
          <a:ln cap="flat" cmpd="sng" w="33875">
            <a:solidFill>
              <a:srgbClr val="E8520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21875" lIns="243800" spcFirstLastPara="1" rIns="243800" wrap="square" tIns="1218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t/>
            </a:r>
            <a:endParaRPr b="0" i="0" sz="4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3" name="Google Shape;403;g3fd3740145b_0_1330"/>
          <p:cNvSpPr/>
          <p:nvPr/>
        </p:nvSpPr>
        <p:spPr>
          <a:xfrm>
            <a:off x="1097280" y="853440"/>
            <a:ext cx="21945600" cy="109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875" lIns="243800" spcFirstLastPara="1" rIns="243800" wrap="square" tIns="1218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8520A"/>
              </a:buClr>
              <a:buSzPts val="3500"/>
              <a:buFont typeface="Arial"/>
              <a:buNone/>
            </a:pPr>
            <a:r>
              <a:rPr b="1" i="0" lang="en-US" sz="3500" u="none" cap="none" strike="noStrike">
                <a:solidFill>
                  <a:srgbClr val="E8520A"/>
                </a:solidFill>
                <a:latin typeface="Arial"/>
                <a:ea typeface="Arial"/>
                <a:cs typeface="Arial"/>
                <a:sym typeface="Arial"/>
              </a:rPr>
              <a:t>Il punto di partenza</a:t>
            </a:r>
            <a:endParaRPr b="0" i="0" sz="3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4" name="Google Shape;404;g3fd3740145b_0_1330"/>
          <p:cNvSpPr/>
          <p:nvPr/>
        </p:nvSpPr>
        <p:spPr>
          <a:xfrm>
            <a:off x="1097280" y="2194560"/>
            <a:ext cx="21945600" cy="487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875" lIns="243800" spcFirstLastPara="1" rIns="243800" wrap="square" tIns="1218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700"/>
              <a:buFont typeface="Arial Black"/>
              <a:buNone/>
            </a:pPr>
            <a:r>
              <a:rPr b="1" i="0" lang="en-US" sz="11700" u="none" cap="none" strike="noStrike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La colpa del pregiudizio</a:t>
            </a:r>
            <a:endParaRPr b="0" i="0" sz="1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700"/>
              <a:buFont typeface="Arial Black"/>
              <a:buNone/>
            </a:pPr>
            <a:r>
              <a:rPr b="1" i="0" lang="en-US" sz="11700" u="none" cap="none" strike="noStrike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è dei creativi.</a:t>
            </a:r>
            <a:endParaRPr b="0" i="0" sz="1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5" name="Google Shape;405;g3fd3740145b_0_1330"/>
          <p:cNvSpPr/>
          <p:nvPr/>
        </p:nvSpPr>
        <p:spPr>
          <a:xfrm>
            <a:off x="1097280" y="7680960"/>
            <a:ext cx="21945600" cy="2194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875" lIns="243800" spcFirstLastPara="1" rIns="243800" wrap="square" tIns="1218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4300"/>
              <a:buFont typeface="Arial"/>
              <a:buNone/>
            </a:pPr>
            <a:r>
              <a:rPr b="0" i="1" lang="en-US" sz="4300" u="none" cap="none" strike="noStrike">
                <a:solidFill>
                  <a:srgbClr val="CCCCCC"/>
                </a:solidFill>
                <a:latin typeface="Arial"/>
                <a:ea typeface="Arial"/>
                <a:cs typeface="Arial"/>
                <a:sym typeface="Arial"/>
              </a:rPr>
              <a:t>Settant'anni di fantascienza distopica hanno costruito il lessico</a:t>
            </a:r>
            <a:endParaRPr b="0" i="0" sz="4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4300"/>
              <a:buFont typeface="Arial"/>
              <a:buNone/>
            </a:pPr>
            <a:r>
              <a:rPr b="0" i="1" lang="en-US" sz="4300" u="none" cap="none" strike="noStrike">
                <a:solidFill>
                  <a:srgbClr val="CCCCCC"/>
                </a:solidFill>
                <a:latin typeface="Arial"/>
                <a:ea typeface="Arial"/>
                <a:cs typeface="Arial"/>
                <a:sym typeface="Arial"/>
              </a:rPr>
              <a:t>con cui giudichiamo l'AI oggi. Quel lessico lo abbiamo scritto noi.</a:t>
            </a:r>
            <a:endParaRPr b="0" i="0" sz="4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06" name="Google Shape;406;g3fd3740145b_0_13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396120" y="11254675"/>
            <a:ext cx="5716927" cy="32157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11111"/>
        </a:solidFill>
      </p:bgPr>
    </p:bg>
    <p:spTree>
      <p:nvGrpSpPr>
        <p:cNvPr id="41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Google Shape;412;g3fd3740145b_0_1339"/>
          <p:cNvSpPr/>
          <p:nvPr/>
        </p:nvSpPr>
        <p:spPr>
          <a:xfrm>
            <a:off x="0" y="0"/>
            <a:ext cx="439200" cy="13716000"/>
          </a:xfrm>
          <a:prstGeom prst="rect">
            <a:avLst/>
          </a:prstGeom>
          <a:solidFill>
            <a:srgbClr val="E8520A"/>
          </a:solidFill>
          <a:ln cap="flat" cmpd="sng" w="33875">
            <a:solidFill>
              <a:srgbClr val="E8520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21875" lIns="243800" spcFirstLastPara="1" rIns="243800" wrap="square" tIns="1218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t/>
            </a:r>
            <a:endParaRPr b="0" i="0" sz="4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3" name="Google Shape;413;g3fd3740145b_0_1339"/>
          <p:cNvSpPr/>
          <p:nvPr/>
        </p:nvSpPr>
        <p:spPr>
          <a:xfrm>
            <a:off x="1097280" y="853440"/>
            <a:ext cx="21945600" cy="109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875" lIns="243800" spcFirstLastPara="1" rIns="243800" wrap="square" tIns="1218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8520A"/>
              </a:buClr>
              <a:buSzPts val="3500"/>
              <a:buFont typeface="Arial"/>
              <a:buNone/>
            </a:pPr>
            <a:r>
              <a:rPr b="1" i="0" lang="en-US" sz="3500" u="none" cap="none" strike="noStrike">
                <a:solidFill>
                  <a:srgbClr val="E8520A"/>
                </a:solidFill>
                <a:latin typeface="Arial"/>
                <a:ea typeface="Arial"/>
                <a:cs typeface="Arial"/>
                <a:sym typeface="Arial"/>
              </a:rPr>
              <a:t>Di che AI parliamo?</a:t>
            </a:r>
            <a:endParaRPr b="0" i="0" sz="3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4" name="Google Shape;414;g3fd3740145b_0_1339"/>
          <p:cNvSpPr/>
          <p:nvPr/>
        </p:nvSpPr>
        <p:spPr>
          <a:xfrm>
            <a:off x="1097280" y="2194560"/>
            <a:ext cx="21945600" cy="195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875" lIns="243800" spcFirstLastPara="1" rIns="243800" wrap="square" tIns="1218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600"/>
              <a:buFont typeface="Arial Black"/>
              <a:buNone/>
            </a:pPr>
            <a:r>
              <a:rPr b="1" i="0" lang="en-US" sz="9600" u="none" cap="none" strike="noStrike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Non è tutta uguale.</a:t>
            </a:r>
            <a:endParaRPr b="0" i="0" sz="9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5" name="Google Shape;415;g3fd3740145b_0_1339"/>
          <p:cNvSpPr/>
          <p:nvPr/>
        </p:nvSpPr>
        <p:spPr>
          <a:xfrm>
            <a:off x="1097280" y="4632960"/>
            <a:ext cx="10728900" cy="1584900"/>
          </a:xfrm>
          <a:prstGeom prst="rect">
            <a:avLst/>
          </a:prstGeom>
          <a:solidFill>
            <a:srgbClr val="444444"/>
          </a:solidFill>
          <a:ln cap="flat" cmpd="sng" w="33875">
            <a:solidFill>
              <a:srgbClr val="44444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21875" lIns="243800" spcFirstLastPara="1" rIns="243800" wrap="square" tIns="1218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t/>
            </a:r>
            <a:endParaRPr b="0" i="0" sz="4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6" name="Google Shape;416;g3fd3740145b_0_1339"/>
          <p:cNvSpPr/>
          <p:nvPr/>
        </p:nvSpPr>
        <p:spPr>
          <a:xfrm>
            <a:off x="1097280" y="4632960"/>
            <a:ext cx="10728900" cy="85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700"/>
              <a:buFont typeface="Arial"/>
              <a:buNone/>
            </a:pPr>
            <a:r>
              <a:rPr b="1" i="0" lang="en-US" sz="37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AI CLOUD</a:t>
            </a:r>
            <a:endParaRPr b="0" i="0" sz="3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7" name="Google Shape;417;g3fd3740145b_0_1339"/>
          <p:cNvSpPr/>
          <p:nvPr/>
        </p:nvSpPr>
        <p:spPr>
          <a:xfrm>
            <a:off x="1097280" y="5413248"/>
            <a:ext cx="10728900" cy="68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875" lIns="243800" spcFirstLastPara="1" rIns="243800" wrap="square" tIns="1218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700"/>
              <a:buFont typeface="Arial"/>
              <a:buNone/>
            </a:pPr>
            <a:r>
              <a:rPr b="0" i="1" lang="en-US" sz="27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rPr>
              <a:t>anche detta mainstream</a:t>
            </a:r>
            <a:endParaRPr b="0" i="0" sz="2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8" name="Google Shape;418;g3fd3740145b_0_1339"/>
          <p:cNvSpPr/>
          <p:nvPr/>
        </p:nvSpPr>
        <p:spPr>
          <a:xfrm>
            <a:off x="12801600" y="4632960"/>
            <a:ext cx="10728900" cy="1584900"/>
          </a:xfrm>
          <a:prstGeom prst="rect">
            <a:avLst/>
          </a:prstGeom>
          <a:solidFill>
            <a:srgbClr val="E8520A"/>
          </a:solidFill>
          <a:ln cap="flat" cmpd="sng" w="33875">
            <a:solidFill>
              <a:srgbClr val="E8520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21875" lIns="243800" spcFirstLastPara="1" rIns="243800" wrap="square" tIns="1218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t/>
            </a:r>
            <a:endParaRPr b="0" i="0" sz="4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9" name="Google Shape;419;g3fd3740145b_0_1339"/>
          <p:cNvSpPr/>
          <p:nvPr/>
        </p:nvSpPr>
        <p:spPr>
          <a:xfrm>
            <a:off x="12801600" y="4632960"/>
            <a:ext cx="10728900" cy="158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700"/>
              <a:buFont typeface="Arial"/>
              <a:buNone/>
            </a:pPr>
            <a:r>
              <a:rPr b="1" i="0" lang="en-US" sz="37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AI LOCALE</a:t>
            </a:r>
            <a:endParaRPr b="0" i="0" sz="3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0" name="Google Shape;420;g3fd3740145b_0_1339"/>
          <p:cNvSpPr/>
          <p:nvPr/>
        </p:nvSpPr>
        <p:spPr>
          <a:xfrm>
            <a:off x="1097280" y="6217920"/>
            <a:ext cx="10728900" cy="6705600"/>
          </a:xfrm>
          <a:prstGeom prst="rect">
            <a:avLst/>
          </a:prstGeom>
          <a:solidFill>
            <a:srgbClr val="1A1A1A"/>
          </a:solidFill>
          <a:ln cap="flat" cmpd="sng" w="33875">
            <a:solidFill>
              <a:srgbClr val="1A1A1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21875" lIns="243800" spcFirstLastPara="1" rIns="243800" wrap="square" tIns="1218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t/>
            </a:r>
            <a:endParaRPr b="0" i="0" sz="4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1" name="Google Shape;421;g3fd3740145b_0_1339"/>
          <p:cNvSpPr/>
          <p:nvPr/>
        </p:nvSpPr>
        <p:spPr>
          <a:xfrm>
            <a:off x="1584960" y="6461760"/>
            <a:ext cx="9753600" cy="6217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875" lIns="243800" spcFirstLastPara="1" rIns="243800" wrap="square" tIns="121875">
            <a:noAutofit/>
          </a:bodyPr>
          <a:lstStyle/>
          <a:p>
            <a:pPr indent="-908050" lvl="0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300"/>
              <a:buFont typeface="Arial"/>
              <a:buChar char="•"/>
            </a:pPr>
            <a:r>
              <a:rPr b="0" i="0" lang="en-US" sz="33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rPr>
              <a:t>Midjourney, DALL-E, Sora, ChatGPT</a:t>
            </a:r>
            <a:endParaRPr b="0" i="0" sz="3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908050" lvl="0" marL="914400" marR="0" rtl="0" algn="l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>
                <a:srgbClr val="888888"/>
              </a:buClr>
              <a:buSzPts val="3300"/>
              <a:buFont typeface="Arial"/>
              <a:buChar char="•"/>
            </a:pPr>
            <a:r>
              <a:rPr b="0" i="0" lang="en-US" sz="33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rPr>
              <a:t>Dataset opaco, non controllabile</a:t>
            </a:r>
            <a:endParaRPr b="0" i="0" sz="3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908050" lvl="0" marL="914400" marR="0" rtl="0" algn="l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>
                <a:srgbClr val="888888"/>
              </a:buClr>
              <a:buSzPts val="3300"/>
              <a:buFont typeface="Arial"/>
              <a:buChar char="•"/>
            </a:pPr>
            <a:r>
              <a:rPr b="0" i="0" lang="en-US" sz="33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rPr>
              <a:t>Rischio legale sull'origine dei dati</a:t>
            </a:r>
            <a:endParaRPr b="0" i="0" sz="3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908050" lvl="0" marL="914400" marR="0" rtl="0" algn="l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>
                <a:srgbClr val="888888"/>
              </a:buClr>
              <a:buSzPts val="3300"/>
              <a:buFont typeface="Arial"/>
              <a:buChar char="•"/>
            </a:pPr>
            <a:r>
              <a:rPr b="0" i="0" lang="en-US" sz="33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rPr>
              <a:t>Output: la media di internet</a:t>
            </a:r>
            <a:endParaRPr b="0" i="0" sz="3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908050" lvl="0" marL="914400" marR="0" rtl="0" algn="l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>
                <a:srgbClr val="888888"/>
              </a:buClr>
              <a:buSzPts val="3300"/>
              <a:buFont typeface="Arial"/>
              <a:buChar char="•"/>
            </a:pPr>
            <a:r>
              <a:rPr b="0" i="0" lang="en-US" sz="33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rPr>
              <a:t>Accesso limitato a quello che decidono loro</a:t>
            </a:r>
            <a:endParaRPr b="0" i="0" sz="3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908050" lvl="0" marL="914400" marR="0" rtl="0" algn="l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>
                <a:srgbClr val="888888"/>
              </a:buClr>
              <a:buSzPts val="3300"/>
              <a:buFont typeface="Arial"/>
              <a:buChar char="•"/>
            </a:pPr>
            <a:r>
              <a:rPr b="0" i="0" lang="en-US" sz="33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rPr>
              <a:t>Nessun controllo creativo profondo</a:t>
            </a:r>
            <a:endParaRPr b="0" i="0" sz="3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2" name="Google Shape;422;g3fd3740145b_0_1339"/>
          <p:cNvSpPr/>
          <p:nvPr/>
        </p:nvSpPr>
        <p:spPr>
          <a:xfrm>
            <a:off x="12801600" y="6217920"/>
            <a:ext cx="10728900" cy="6705600"/>
          </a:xfrm>
          <a:prstGeom prst="rect">
            <a:avLst/>
          </a:prstGeom>
          <a:solidFill>
            <a:srgbClr val="1E2416"/>
          </a:solidFill>
          <a:ln cap="flat" cmpd="sng" w="33875">
            <a:solidFill>
              <a:srgbClr val="1E241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21875" lIns="243800" spcFirstLastPara="1" rIns="243800" wrap="square" tIns="1218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t/>
            </a:r>
            <a:endParaRPr b="0" i="0" sz="4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3" name="Google Shape;423;g3fd3740145b_0_1339"/>
          <p:cNvSpPr/>
          <p:nvPr/>
        </p:nvSpPr>
        <p:spPr>
          <a:xfrm>
            <a:off x="13289280" y="6461760"/>
            <a:ext cx="9753600" cy="6217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875" lIns="243800" spcFirstLastPara="1" rIns="243800" wrap="square" tIns="121875">
            <a:noAutofit/>
          </a:bodyPr>
          <a:lstStyle/>
          <a:p>
            <a:pPr indent="-908050" lvl="0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3300"/>
              <a:buFont typeface="Arial"/>
              <a:buChar char="•"/>
            </a:pPr>
            <a:r>
              <a:rPr b="0" i="0" lang="en-US" sz="3300" u="none" cap="none" strike="noStrike">
                <a:solidFill>
                  <a:srgbClr val="CCCCCC"/>
                </a:solidFill>
                <a:latin typeface="Arial"/>
                <a:ea typeface="Arial"/>
                <a:cs typeface="Arial"/>
                <a:sym typeface="Arial"/>
              </a:rPr>
              <a:t>Modelli open source scaricabili (CivitAi, GitHub)</a:t>
            </a:r>
            <a:endParaRPr b="0" i="0" sz="3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908050" lvl="0" marL="914400" marR="0" rtl="0" algn="l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>
                <a:srgbClr val="CCCCCC"/>
              </a:buClr>
              <a:buSzPts val="3300"/>
              <a:buFont typeface="Arial"/>
              <a:buChar char="•"/>
            </a:pPr>
            <a:r>
              <a:rPr b="0" i="0" lang="en-US" sz="3300" u="none" cap="none" strike="noStrike">
                <a:solidFill>
                  <a:srgbClr val="CCCCCC"/>
                </a:solidFill>
                <a:latin typeface="Arial"/>
                <a:ea typeface="Arial"/>
                <a:cs typeface="Arial"/>
                <a:sym typeface="Arial"/>
              </a:rPr>
              <a:t>Addestrato sul tuo materiale (LORA)</a:t>
            </a:r>
            <a:endParaRPr b="0" i="0" sz="3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908050" lvl="0" marL="914400" marR="0" rtl="0" algn="l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>
                <a:srgbClr val="CCCCCC"/>
              </a:buClr>
              <a:buSzPts val="3300"/>
              <a:buFont typeface="Arial"/>
              <a:buChar char="•"/>
            </a:pPr>
            <a:r>
              <a:rPr b="0" i="0" lang="en-US" sz="3300" u="none" cap="none" strike="noStrike">
                <a:solidFill>
                  <a:srgbClr val="CCCCCC"/>
                </a:solidFill>
                <a:latin typeface="Arial"/>
                <a:ea typeface="Arial"/>
                <a:cs typeface="Arial"/>
                <a:sym typeface="Arial"/>
              </a:rPr>
              <a:t>Controllo creativo e legale solido</a:t>
            </a:r>
            <a:endParaRPr b="0" i="0" sz="3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908050" lvl="0" marL="914400" marR="0" rtl="0" algn="l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>
                <a:srgbClr val="CCCCCC"/>
              </a:buClr>
              <a:buSzPts val="3300"/>
              <a:buFont typeface="Arial"/>
              <a:buChar char="•"/>
            </a:pPr>
            <a:r>
              <a:rPr b="0" i="0" lang="en-US" sz="3300" u="none" cap="none" strike="noStrike">
                <a:solidFill>
                  <a:srgbClr val="CCCCCC"/>
                </a:solidFill>
                <a:latin typeface="Arial"/>
                <a:ea typeface="Arial"/>
                <a:cs typeface="Arial"/>
                <a:sym typeface="Arial"/>
              </a:rPr>
              <a:t>Output: il tuo stile, non la media</a:t>
            </a:r>
            <a:endParaRPr b="0" i="0" sz="3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908050" lvl="0" marL="914400" marR="0" rtl="0" algn="l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>
                <a:srgbClr val="CCCCCC"/>
              </a:buClr>
              <a:buSzPts val="3300"/>
              <a:buFont typeface="Arial"/>
              <a:buChar char="•"/>
            </a:pPr>
            <a:r>
              <a:rPr b="0" i="0" lang="en-US" sz="3300" u="none" cap="none" strike="noStrike">
                <a:solidFill>
                  <a:srgbClr val="CCCCCC"/>
                </a:solidFill>
                <a:latin typeface="Arial"/>
                <a:ea typeface="Arial"/>
                <a:cs typeface="Arial"/>
                <a:sym typeface="Arial"/>
              </a:rPr>
              <a:t>Open source - costa solo l'hardware</a:t>
            </a:r>
            <a:endParaRPr b="0" i="0" sz="3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908050" lvl="0" marL="914400" marR="0" rtl="0" algn="l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>
                <a:srgbClr val="CCCCCC"/>
              </a:buClr>
              <a:buSzPts val="3300"/>
              <a:buFont typeface="Arial"/>
              <a:buChar char="•"/>
            </a:pPr>
            <a:r>
              <a:rPr b="0" i="0" lang="en-US" sz="3300" u="none" cap="none" strike="noStrike">
                <a:solidFill>
                  <a:srgbClr val="CCCCCC"/>
                </a:solidFill>
                <a:latin typeface="Arial"/>
                <a:ea typeface="Arial"/>
                <a:cs typeface="Arial"/>
                <a:sym typeface="Arial"/>
              </a:rPr>
              <a:t>La LORA si può vendere, ma con accord con chi ha sviluppato il modello</a:t>
            </a:r>
            <a:endParaRPr b="0" i="0" sz="3300" u="none" cap="none" strike="noStrike">
              <a:solidFill>
                <a:srgbClr val="CCCCCC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A1A1A"/>
        </a:solidFill>
      </p:bgPr>
    </p:bg>
    <p:spTree>
      <p:nvGrpSpPr>
        <p:cNvPr id="428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g3fd3740145b_0_1355"/>
          <p:cNvSpPr/>
          <p:nvPr/>
        </p:nvSpPr>
        <p:spPr>
          <a:xfrm>
            <a:off x="0" y="0"/>
            <a:ext cx="439200" cy="13716000"/>
          </a:xfrm>
          <a:prstGeom prst="rect">
            <a:avLst/>
          </a:prstGeom>
          <a:solidFill>
            <a:srgbClr val="E8520A"/>
          </a:solidFill>
          <a:ln cap="flat" cmpd="sng" w="33875">
            <a:solidFill>
              <a:srgbClr val="E8520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21875" lIns="243800" spcFirstLastPara="1" rIns="243800" wrap="square" tIns="1218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t/>
            </a:r>
            <a:endParaRPr b="0" i="0" sz="4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0" name="Google Shape;430;g3fd3740145b_0_1355"/>
          <p:cNvSpPr/>
          <p:nvPr/>
        </p:nvSpPr>
        <p:spPr>
          <a:xfrm>
            <a:off x="1097280" y="853440"/>
            <a:ext cx="21945600" cy="109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875" lIns="243800" spcFirstLastPara="1" rIns="243800" wrap="square" tIns="1218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8520A"/>
              </a:buClr>
              <a:buSzPts val="3500"/>
              <a:buFont typeface="Arial"/>
              <a:buNone/>
            </a:pPr>
            <a:r>
              <a:rPr b="1" i="0" lang="en-US" sz="3500" u="none" cap="none" strike="noStrike">
                <a:solidFill>
                  <a:srgbClr val="E8520A"/>
                </a:solidFill>
                <a:latin typeface="Arial"/>
                <a:ea typeface="Arial"/>
                <a:cs typeface="Arial"/>
                <a:sym typeface="Arial"/>
              </a:rPr>
              <a:t>Il mito della democratizzazione</a:t>
            </a:r>
            <a:endParaRPr b="0" i="0" sz="3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1" name="Google Shape;431;g3fd3740145b_0_1355"/>
          <p:cNvSpPr/>
          <p:nvPr/>
        </p:nvSpPr>
        <p:spPr>
          <a:xfrm>
            <a:off x="1097280" y="2072640"/>
            <a:ext cx="21945600" cy="414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875" lIns="243800" spcFirstLastPara="1" rIns="243800" wrap="square" tIns="1218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100"/>
              <a:buFont typeface="Arial Black"/>
              <a:buNone/>
            </a:pPr>
            <a:r>
              <a:rPr b="1" i="0" lang="en-US" sz="10100" u="none" cap="none" strike="noStrike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"Chiunque ora</a:t>
            </a:r>
            <a:endParaRPr b="0" i="0" sz="10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100"/>
              <a:buFont typeface="Arial Black"/>
              <a:buNone/>
            </a:pPr>
            <a:r>
              <a:rPr b="1" i="0" lang="en-US" sz="10100" u="none" cap="none" strike="noStrike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può essere creativo."</a:t>
            </a:r>
            <a:endParaRPr b="0" i="0" sz="10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2" name="Google Shape;432;g3fd3740145b_0_1355"/>
          <p:cNvSpPr/>
          <p:nvPr/>
        </p:nvSpPr>
        <p:spPr>
          <a:xfrm>
            <a:off x="1097280" y="5974080"/>
            <a:ext cx="21945600" cy="170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875" lIns="243800" spcFirstLastPara="1" rIns="243800" wrap="square" tIns="1218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8520A"/>
              </a:buClr>
              <a:buSzPts val="10100"/>
              <a:buFont typeface="Arial Black"/>
              <a:buNone/>
            </a:pPr>
            <a:r>
              <a:rPr b="1" i="0" lang="en-US" sz="10100" u="none" cap="none" strike="noStrike">
                <a:solidFill>
                  <a:srgbClr val="E8520A"/>
                </a:solidFill>
                <a:latin typeface="Arial Black"/>
                <a:ea typeface="Arial Black"/>
                <a:cs typeface="Arial Black"/>
                <a:sym typeface="Arial Black"/>
              </a:rPr>
              <a:t>Falso.</a:t>
            </a:r>
            <a:endParaRPr b="0" i="0" sz="10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3" name="Google Shape;433;g3fd3740145b_0_1355"/>
          <p:cNvSpPr/>
          <p:nvPr/>
        </p:nvSpPr>
        <p:spPr>
          <a:xfrm>
            <a:off x="1097280" y="7802880"/>
            <a:ext cx="1268100" cy="1268100"/>
          </a:xfrm>
          <a:prstGeom prst="rect">
            <a:avLst/>
          </a:prstGeom>
          <a:solidFill>
            <a:srgbClr val="E8520A"/>
          </a:solidFill>
          <a:ln cap="flat" cmpd="sng" w="33875">
            <a:solidFill>
              <a:srgbClr val="E8520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21875" lIns="243800" spcFirstLastPara="1" rIns="243800" wrap="square" tIns="1218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t/>
            </a:r>
            <a:endParaRPr b="0" i="0" sz="4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4" name="Google Shape;434;g3fd3740145b_0_1355"/>
          <p:cNvSpPr/>
          <p:nvPr/>
        </p:nvSpPr>
        <p:spPr>
          <a:xfrm>
            <a:off x="1097280" y="7802880"/>
            <a:ext cx="1268100" cy="126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"/>
              <a:buNone/>
            </a:pPr>
            <a:r>
              <a:rPr b="1" i="0" lang="en-US" sz="3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01</a:t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5" name="Google Shape;435;g3fd3740145b_0_1355"/>
          <p:cNvSpPr/>
          <p:nvPr/>
        </p:nvSpPr>
        <p:spPr>
          <a:xfrm>
            <a:off x="2682240" y="7851648"/>
            <a:ext cx="20482500" cy="126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875" lIns="243800" spcFirstLastPara="1" rIns="243800" wrap="square" tIns="1218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3300"/>
              <a:buFont typeface="Arial"/>
              <a:buNone/>
            </a:pPr>
            <a:r>
              <a:rPr b="0" i="0" lang="en-US" sz="3300" u="none" cap="none" strike="noStrike">
                <a:solidFill>
                  <a:srgbClr val="CCCCCC"/>
                </a:solidFill>
                <a:latin typeface="Arial"/>
                <a:ea typeface="Arial"/>
                <a:cs typeface="Arial"/>
                <a:sym typeface="Arial"/>
              </a:rPr>
              <a:t>Overfitting: i modelli cloud sanno già "come deve essere fatta" un'immagine. Danno sempre la risposta media, statistica. È l'AI slope.</a:t>
            </a:r>
            <a:endParaRPr b="0" i="0" sz="3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6" name="Google Shape;436;g3fd3740145b_0_1355"/>
          <p:cNvSpPr/>
          <p:nvPr/>
        </p:nvSpPr>
        <p:spPr>
          <a:xfrm>
            <a:off x="1097280" y="9558528"/>
            <a:ext cx="1268100" cy="1268100"/>
          </a:xfrm>
          <a:prstGeom prst="rect">
            <a:avLst/>
          </a:prstGeom>
          <a:solidFill>
            <a:srgbClr val="E8520A"/>
          </a:solidFill>
          <a:ln cap="flat" cmpd="sng" w="33875">
            <a:solidFill>
              <a:srgbClr val="E8520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21875" lIns="243800" spcFirstLastPara="1" rIns="243800" wrap="square" tIns="1218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t/>
            </a:r>
            <a:endParaRPr b="0" i="0" sz="4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7" name="Google Shape;437;g3fd3740145b_0_1355"/>
          <p:cNvSpPr/>
          <p:nvPr/>
        </p:nvSpPr>
        <p:spPr>
          <a:xfrm>
            <a:off x="1097280" y="9558528"/>
            <a:ext cx="1268100" cy="126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"/>
              <a:buNone/>
            </a:pPr>
            <a:r>
              <a:rPr b="1" i="0" lang="en-US" sz="3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8" name="Google Shape;438;g3fd3740145b_0_1355"/>
          <p:cNvSpPr/>
          <p:nvPr/>
        </p:nvSpPr>
        <p:spPr>
          <a:xfrm>
            <a:off x="2682240" y="9607296"/>
            <a:ext cx="20482500" cy="126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875" lIns="243800" spcFirstLastPara="1" rIns="243800" wrap="square" tIns="1218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3300"/>
              <a:buFont typeface="Arial"/>
              <a:buNone/>
            </a:pPr>
            <a:r>
              <a:rPr b="0" i="0" lang="en-US" sz="3300" u="none" cap="none" strike="noStrike">
                <a:solidFill>
                  <a:srgbClr val="CCCCCC"/>
                </a:solidFill>
                <a:latin typeface="Arial"/>
                <a:ea typeface="Arial"/>
                <a:cs typeface="Arial"/>
                <a:sym typeface="Arial"/>
              </a:rPr>
              <a:t>Il prompt non basta. Senza un'idea precisa, l'output è la media di internet - non creatività.</a:t>
            </a:r>
            <a:endParaRPr b="0" i="0" sz="3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9" name="Google Shape;439;g3fd3740145b_0_1355"/>
          <p:cNvSpPr/>
          <p:nvPr/>
        </p:nvSpPr>
        <p:spPr>
          <a:xfrm>
            <a:off x="1097280" y="11314176"/>
            <a:ext cx="1268100" cy="1268100"/>
          </a:xfrm>
          <a:prstGeom prst="rect">
            <a:avLst/>
          </a:prstGeom>
          <a:solidFill>
            <a:srgbClr val="E8520A"/>
          </a:solidFill>
          <a:ln cap="flat" cmpd="sng" w="33875">
            <a:solidFill>
              <a:srgbClr val="E8520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21875" lIns="243800" spcFirstLastPara="1" rIns="243800" wrap="square" tIns="1218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t/>
            </a:r>
            <a:endParaRPr b="0" i="0" sz="4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0" name="Google Shape;440;g3fd3740145b_0_1355"/>
          <p:cNvSpPr/>
          <p:nvPr/>
        </p:nvSpPr>
        <p:spPr>
          <a:xfrm>
            <a:off x="1097280" y="11314176"/>
            <a:ext cx="1268100" cy="126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"/>
              <a:buNone/>
            </a:pPr>
            <a:r>
              <a:rPr b="1" i="0" lang="en-US" sz="3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03</a:t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1" name="Google Shape;441;g3fd3740145b_0_1355"/>
          <p:cNvSpPr/>
          <p:nvPr/>
        </p:nvSpPr>
        <p:spPr>
          <a:xfrm>
            <a:off x="2682240" y="11362944"/>
            <a:ext cx="20482500" cy="126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875" lIns="243800" spcFirstLastPara="1" rIns="243800" wrap="square" tIns="1218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3300"/>
              <a:buFont typeface="Arial"/>
              <a:buNone/>
            </a:pPr>
            <a:r>
              <a:rPr b="0" i="0" lang="en-US" sz="3300" u="none" cap="none" strike="noStrike">
                <a:solidFill>
                  <a:srgbClr val="CCCCCC"/>
                </a:solidFill>
                <a:latin typeface="Arial"/>
                <a:ea typeface="Arial"/>
                <a:cs typeface="Arial"/>
                <a:sym typeface="Arial"/>
              </a:rPr>
              <a:t>Se scrivi, illustri e crei come un non-creativo che inserisce prompt su AI… probabilmente il problema sei tu.</a:t>
            </a:r>
            <a:endParaRPr b="0" i="0" sz="3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42" name="Google Shape;442;g3fd3740145b_0_135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396120" y="11254675"/>
            <a:ext cx="5716927" cy="32157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11111"/>
        </a:solidFill>
      </p:bgPr>
    </p:bg>
    <p:spTree>
      <p:nvGrpSpPr>
        <p:cNvPr id="447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g3fd3740145b_0_1373"/>
          <p:cNvSpPr/>
          <p:nvPr/>
        </p:nvSpPr>
        <p:spPr>
          <a:xfrm>
            <a:off x="0" y="0"/>
            <a:ext cx="439200" cy="13716000"/>
          </a:xfrm>
          <a:prstGeom prst="rect">
            <a:avLst/>
          </a:prstGeom>
          <a:solidFill>
            <a:srgbClr val="E8520A"/>
          </a:solidFill>
          <a:ln cap="flat" cmpd="sng" w="33875">
            <a:solidFill>
              <a:srgbClr val="E8520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21875" lIns="243800" spcFirstLastPara="1" rIns="243800" wrap="square" tIns="1218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t/>
            </a:r>
            <a:endParaRPr b="0" i="0" sz="4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9" name="Google Shape;449;g3fd3740145b_0_1373"/>
          <p:cNvSpPr/>
          <p:nvPr/>
        </p:nvSpPr>
        <p:spPr>
          <a:xfrm>
            <a:off x="1097280" y="853440"/>
            <a:ext cx="21945600" cy="109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875" lIns="243800" spcFirstLastPara="1" rIns="243800" wrap="square" tIns="1218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8520A"/>
              </a:buClr>
              <a:buSzPts val="3500"/>
              <a:buFont typeface="Arial"/>
              <a:buNone/>
            </a:pPr>
            <a:r>
              <a:rPr b="1" i="0" lang="en-US" sz="3500" u="none" cap="none" strike="noStrike">
                <a:solidFill>
                  <a:srgbClr val="E8520A"/>
                </a:solidFill>
                <a:latin typeface="Arial"/>
                <a:ea typeface="Arial"/>
                <a:cs typeface="Arial"/>
                <a:sym typeface="Arial"/>
              </a:rPr>
              <a:t>Il paradosso</a:t>
            </a:r>
            <a:endParaRPr b="0" i="0" sz="3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0" name="Google Shape;450;g3fd3740145b_0_1373"/>
          <p:cNvSpPr/>
          <p:nvPr/>
        </p:nvSpPr>
        <p:spPr>
          <a:xfrm>
            <a:off x="1097280" y="2194560"/>
            <a:ext cx="21945600" cy="438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875" lIns="243800" spcFirstLastPara="1" rIns="243800" wrap="square" tIns="1218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700"/>
              <a:buFont typeface="Arial Black"/>
              <a:buNone/>
            </a:pPr>
            <a:r>
              <a:rPr b="1" i="0" lang="en-US" sz="10700" u="none" cap="none" strike="noStrike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Abbiamo noi</a:t>
            </a:r>
            <a:endParaRPr b="0" i="0" sz="10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700"/>
              <a:buFont typeface="Arial Black"/>
              <a:buNone/>
            </a:pPr>
            <a:r>
              <a:rPr b="1" i="0" lang="en-US" sz="10700" u="none" cap="none" strike="noStrike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creato il problema.</a:t>
            </a:r>
            <a:endParaRPr b="0" i="0" sz="10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1" name="Google Shape;451;g3fd3740145b_0_1373"/>
          <p:cNvSpPr/>
          <p:nvPr/>
        </p:nvSpPr>
        <p:spPr>
          <a:xfrm>
            <a:off x="1097280" y="7071360"/>
            <a:ext cx="10728900" cy="5730300"/>
          </a:xfrm>
          <a:prstGeom prst="rect">
            <a:avLst/>
          </a:prstGeom>
          <a:solidFill>
            <a:srgbClr val="222222"/>
          </a:solidFill>
          <a:ln cap="flat" cmpd="sng" w="33875">
            <a:solidFill>
              <a:srgbClr val="22222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21875" lIns="243800" spcFirstLastPara="1" rIns="243800" wrap="square" tIns="1218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t/>
            </a:r>
            <a:endParaRPr b="0" i="0" sz="4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2" name="Google Shape;452;g3fd3740145b_0_1373"/>
          <p:cNvSpPr/>
          <p:nvPr/>
        </p:nvSpPr>
        <p:spPr>
          <a:xfrm>
            <a:off x="1097280" y="7071360"/>
            <a:ext cx="10728900" cy="170400"/>
          </a:xfrm>
          <a:prstGeom prst="rect">
            <a:avLst/>
          </a:prstGeom>
          <a:solidFill>
            <a:srgbClr val="E8520A"/>
          </a:solidFill>
          <a:ln cap="flat" cmpd="sng" w="33875">
            <a:solidFill>
              <a:srgbClr val="E8520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21875" lIns="243800" spcFirstLastPara="1" rIns="243800" wrap="square" tIns="1218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t/>
            </a:r>
            <a:endParaRPr b="0" i="0" sz="4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3" name="Google Shape;453;g3fd3740145b_0_1373"/>
          <p:cNvSpPr/>
          <p:nvPr/>
        </p:nvSpPr>
        <p:spPr>
          <a:xfrm>
            <a:off x="1584960" y="7437120"/>
            <a:ext cx="9753600" cy="97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875" lIns="243800" spcFirstLastPara="1" rIns="243800" wrap="square" tIns="1218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8520A"/>
              </a:buClr>
              <a:buSzPts val="3500"/>
              <a:buFont typeface="Arial"/>
              <a:buNone/>
            </a:pPr>
            <a:r>
              <a:rPr b="1" i="0" lang="en-US" sz="3500" u="none" cap="none" strike="noStrike">
                <a:solidFill>
                  <a:srgbClr val="E8520A"/>
                </a:solidFill>
                <a:latin typeface="Arial"/>
                <a:ea typeface="Arial"/>
                <a:cs typeface="Arial"/>
                <a:sym typeface="Arial"/>
              </a:rPr>
              <a:t>Cosa abbiamo fatto</a:t>
            </a:r>
            <a:endParaRPr b="0" i="0" sz="3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4" name="Google Shape;454;g3fd3740145b_0_1373"/>
          <p:cNvSpPr/>
          <p:nvPr/>
        </p:nvSpPr>
        <p:spPr>
          <a:xfrm>
            <a:off x="1584960" y="8534400"/>
            <a:ext cx="9753600" cy="3901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875" lIns="243800" spcFirstLastPara="1" rIns="243800" wrap="square" tIns="1218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3300"/>
              <a:buFont typeface="Arial"/>
              <a:buNone/>
            </a:pPr>
            <a:r>
              <a:rPr b="0" i="0" lang="en-US" sz="3300" u="none" cap="none" strike="noStrike">
                <a:solidFill>
                  <a:srgbClr val="CCCCCC"/>
                </a:solidFill>
                <a:latin typeface="Arial"/>
                <a:ea typeface="Arial"/>
                <a:cs typeface="Arial"/>
                <a:sym typeface="Arial"/>
              </a:rPr>
              <a:t>Per anni abbiamo pubblicato tutto online - illustrazioni, sceneggiature, fotografie, musica - senza chiederci a chi appartenessero quei dati una volta in rete.</a:t>
            </a:r>
            <a:endParaRPr b="0" i="0" sz="3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5" name="Google Shape;455;g3fd3740145b_0_1373"/>
          <p:cNvSpPr/>
          <p:nvPr/>
        </p:nvSpPr>
        <p:spPr>
          <a:xfrm>
            <a:off x="12801600" y="7071360"/>
            <a:ext cx="10728900" cy="5730300"/>
          </a:xfrm>
          <a:prstGeom prst="rect">
            <a:avLst/>
          </a:prstGeom>
          <a:solidFill>
            <a:srgbClr val="222222"/>
          </a:solidFill>
          <a:ln cap="flat" cmpd="sng" w="33875">
            <a:solidFill>
              <a:srgbClr val="22222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21875" lIns="243800" spcFirstLastPara="1" rIns="243800" wrap="square" tIns="1218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t/>
            </a:r>
            <a:endParaRPr b="0" i="0" sz="4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6" name="Google Shape;456;g3fd3740145b_0_1373"/>
          <p:cNvSpPr/>
          <p:nvPr/>
        </p:nvSpPr>
        <p:spPr>
          <a:xfrm>
            <a:off x="12801600" y="7071360"/>
            <a:ext cx="10728900" cy="170400"/>
          </a:xfrm>
          <a:prstGeom prst="rect">
            <a:avLst/>
          </a:prstGeom>
          <a:solidFill>
            <a:srgbClr val="E8520A"/>
          </a:solidFill>
          <a:ln cap="flat" cmpd="sng" w="33875">
            <a:solidFill>
              <a:srgbClr val="E8520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21875" lIns="243800" spcFirstLastPara="1" rIns="243800" wrap="square" tIns="1218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t/>
            </a:r>
            <a:endParaRPr b="0" i="0" sz="4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7" name="Google Shape;457;g3fd3740145b_0_1373"/>
          <p:cNvSpPr/>
          <p:nvPr/>
        </p:nvSpPr>
        <p:spPr>
          <a:xfrm>
            <a:off x="13289280" y="7437120"/>
            <a:ext cx="9753600" cy="97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875" lIns="243800" spcFirstLastPara="1" rIns="243800" wrap="square" tIns="1218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8520A"/>
              </a:buClr>
              <a:buSzPts val="3500"/>
              <a:buFont typeface="Arial"/>
              <a:buNone/>
            </a:pPr>
            <a:r>
              <a:rPr b="1" i="0" lang="en-US" sz="3500" u="none" cap="none" strike="noStrike">
                <a:solidFill>
                  <a:srgbClr val="E8520A"/>
                </a:solidFill>
                <a:latin typeface="Arial"/>
                <a:ea typeface="Arial"/>
                <a:cs typeface="Arial"/>
                <a:sym typeface="Arial"/>
              </a:rPr>
              <a:t>Cosa è successo</a:t>
            </a:r>
            <a:endParaRPr b="0" i="0" sz="3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8" name="Google Shape;458;g3fd3740145b_0_1373"/>
          <p:cNvSpPr/>
          <p:nvPr/>
        </p:nvSpPr>
        <p:spPr>
          <a:xfrm>
            <a:off x="13289280" y="8534400"/>
            <a:ext cx="9753600" cy="3901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875" lIns="243800" spcFirstLastPara="1" rIns="243800" wrap="square" tIns="1218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3300"/>
              <a:buFont typeface="Arial"/>
              <a:buNone/>
            </a:pPr>
            <a:r>
              <a:rPr b="0" i="0" lang="en-US" sz="3300" u="none" cap="none" strike="noStrike">
                <a:solidFill>
                  <a:srgbClr val="CCCCCC"/>
                </a:solidFill>
                <a:latin typeface="Arial"/>
                <a:ea typeface="Arial"/>
                <a:cs typeface="Arial"/>
                <a:sym typeface="Arial"/>
              </a:rPr>
              <a:t>L'AI generativa ha imparato da tutto quello che avevamo condiviso. Il 'nemico' lo avevamo costruito e nutrito noi stessi. Gratis.</a:t>
            </a:r>
            <a:endParaRPr b="0" i="0" sz="3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9" name="Google Shape;459;g3fd3740145b_0_1373"/>
          <p:cNvSpPr/>
          <p:nvPr/>
        </p:nvSpPr>
        <p:spPr>
          <a:xfrm>
            <a:off x="1097280" y="5974080"/>
            <a:ext cx="21945600" cy="97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875" lIns="243800" spcFirstLastPara="1" rIns="243800" wrap="square" tIns="1218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3500"/>
              <a:buFont typeface="Arial"/>
              <a:buNone/>
            </a:pPr>
            <a:r>
              <a:rPr b="0" i="1" lang="en-US" sz="3500" u="none" cap="none" strike="noStrike">
                <a:solidFill>
                  <a:srgbClr val="CCCCCC"/>
                </a:solidFill>
                <a:latin typeface="Arial"/>
                <a:ea typeface="Arial"/>
                <a:cs typeface="Arial"/>
                <a:sym typeface="Arial"/>
              </a:rPr>
              <a:t>Qualunque output AI è costruito su dati che quasi nessuno ha ceduto consapevolmente.</a:t>
            </a:r>
            <a:endParaRPr b="0" i="0" sz="3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A1A1A"/>
        </a:solidFill>
      </p:bgPr>
    </p:bg>
    <p:spTree>
      <p:nvGrpSpPr>
        <p:cNvPr id="464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Google Shape;465;g3fd3740145b_0_1389"/>
          <p:cNvSpPr/>
          <p:nvPr/>
        </p:nvSpPr>
        <p:spPr>
          <a:xfrm>
            <a:off x="0" y="0"/>
            <a:ext cx="439200" cy="13716000"/>
          </a:xfrm>
          <a:prstGeom prst="rect">
            <a:avLst/>
          </a:prstGeom>
          <a:solidFill>
            <a:srgbClr val="E8520A"/>
          </a:solidFill>
          <a:ln cap="flat" cmpd="sng" w="33875">
            <a:solidFill>
              <a:srgbClr val="E8520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21875" lIns="243800" spcFirstLastPara="1" rIns="243800" wrap="square" tIns="1218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t/>
            </a:r>
            <a:endParaRPr b="0" i="0" sz="4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6" name="Google Shape;466;g3fd3740145b_0_1389"/>
          <p:cNvSpPr/>
          <p:nvPr/>
        </p:nvSpPr>
        <p:spPr>
          <a:xfrm>
            <a:off x="1097280" y="853440"/>
            <a:ext cx="21945600" cy="109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875" lIns="243800" spcFirstLastPara="1" rIns="243800" wrap="square" tIns="1218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8520A"/>
              </a:buClr>
              <a:buSzPts val="3500"/>
              <a:buFont typeface="Arial"/>
              <a:buNone/>
            </a:pPr>
            <a:r>
              <a:rPr b="1" i="0" lang="en-US" sz="3500" u="none" cap="none" strike="noStrike">
                <a:solidFill>
                  <a:srgbClr val="E8520A"/>
                </a:solidFill>
                <a:latin typeface="Arial"/>
                <a:ea typeface="Arial"/>
                <a:cs typeface="Arial"/>
                <a:sym typeface="Arial"/>
              </a:rPr>
              <a:t>Il ruolo del creativo cambia</a:t>
            </a:r>
            <a:endParaRPr b="0" i="0" sz="3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7" name="Google Shape;467;g3fd3740145b_0_1389"/>
          <p:cNvSpPr/>
          <p:nvPr/>
        </p:nvSpPr>
        <p:spPr>
          <a:xfrm>
            <a:off x="1097280" y="2072640"/>
            <a:ext cx="12923100" cy="8778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875" lIns="243800" spcFirstLastPara="1" rIns="243800" wrap="square" tIns="1218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0"/>
              <a:buFont typeface="Arial Black"/>
              <a:buNone/>
            </a:pPr>
            <a:r>
              <a:rPr b="1" i="0" lang="en-US" sz="8000" u="none" cap="none" strike="noStrike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“Non bisogna</a:t>
            </a:r>
            <a:endParaRPr b="0" i="0" sz="8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0"/>
              <a:buFont typeface="Arial Black"/>
              <a:buNone/>
            </a:pPr>
            <a:r>
              <a:rPr b="1" i="0" lang="en-US" sz="8000" u="none" cap="none" strike="noStrike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produrre capolavori.</a:t>
            </a:r>
            <a:endParaRPr b="0" i="0" sz="8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0"/>
              <a:buFont typeface="Arial Black"/>
              <a:buNone/>
            </a:pPr>
            <a:r>
              <a:rPr b="1" i="0" lang="en-US" sz="8000" u="none" cap="none" strike="noStrike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Bisogna essere</a:t>
            </a:r>
            <a:endParaRPr b="0" i="0" sz="8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0"/>
              <a:buFont typeface="Arial Black"/>
              <a:buNone/>
            </a:pPr>
            <a:r>
              <a:rPr b="1" i="0" lang="en-US" sz="8000" u="none" cap="none" strike="noStrike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capolavori.”</a:t>
            </a:r>
            <a:endParaRPr b="0" i="0" sz="8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8" name="Google Shape;468;g3fd3740145b_0_1389"/>
          <p:cNvSpPr/>
          <p:nvPr/>
        </p:nvSpPr>
        <p:spPr>
          <a:xfrm>
            <a:off x="15118080" y="2682240"/>
            <a:ext cx="8290500" cy="2804100"/>
          </a:xfrm>
          <a:prstGeom prst="rect">
            <a:avLst/>
          </a:prstGeom>
          <a:solidFill>
            <a:srgbClr val="222222"/>
          </a:solidFill>
          <a:ln cap="flat" cmpd="sng" w="33875">
            <a:solidFill>
              <a:srgbClr val="22222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21875" lIns="243800" spcFirstLastPara="1" rIns="243800" wrap="square" tIns="1218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t/>
            </a:r>
            <a:endParaRPr b="0" i="0" sz="4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9" name="Google Shape;469;g3fd3740145b_0_1389"/>
          <p:cNvSpPr/>
          <p:nvPr/>
        </p:nvSpPr>
        <p:spPr>
          <a:xfrm>
            <a:off x="15118080" y="2682240"/>
            <a:ext cx="146400" cy="2804100"/>
          </a:xfrm>
          <a:prstGeom prst="rect">
            <a:avLst/>
          </a:prstGeom>
          <a:solidFill>
            <a:srgbClr val="E8520A"/>
          </a:solidFill>
          <a:ln cap="flat" cmpd="sng" w="33875">
            <a:solidFill>
              <a:srgbClr val="E8520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21875" lIns="243800" spcFirstLastPara="1" rIns="243800" wrap="square" tIns="1218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t/>
            </a:r>
            <a:endParaRPr b="0" i="0" sz="4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0" name="Google Shape;470;g3fd3740145b_0_1389"/>
          <p:cNvSpPr/>
          <p:nvPr/>
        </p:nvSpPr>
        <p:spPr>
          <a:xfrm>
            <a:off x="15605760" y="2926080"/>
            <a:ext cx="7559100" cy="231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875" lIns="243800" spcFirstLastPara="1" rIns="243800" wrap="square" tIns="1218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3200"/>
              <a:buFont typeface="Arial"/>
              <a:buNone/>
            </a:pPr>
            <a:r>
              <a:rPr b="0" i="0" lang="en-US" sz="3200" u="none" cap="none" strike="noStrike">
                <a:solidFill>
                  <a:srgbClr val="CCCCCC"/>
                </a:solidFill>
                <a:latin typeface="Arial"/>
                <a:ea typeface="Arial"/>
                <a:cs typeface="Arial"/>
                <a:sym typeface="Arial"/>
              </a:rPr>
              <a:t>L'AI esegue. Non sceglie. Non ha un perché.</a:t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1" name="Google Shape;471;g3fd3740145b_0_1389"/>
          <p:cNvSpPr/>
          <p:nvPr/>
        </p:nvSpPr>
        <p:spPr>
          <a:xfrm>
            <a:off x="15118080" y="5974080"/>
            <a:ext cx="8290500" cy="2804100"/>
          </a:xfrm>
          <a:prstGeom prst="rect">
            <a:avLst/>
          </a:prstGeom>
          <a:solidFill>
            <a:srgbClr val="222222"/>
          </a:solidFill>
          <a:ln cap="flat" cmpd="sng" w="33875">
            <a:solidFill>
              <a:srgbClr val="22222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21875" lIns="243800" spcFirstLastPara="1" rIns="243800" wrap="square" tIns="1218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t/>
            </a:r>
            <a:endParaRPr b="0" i="0" sz="4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2" name="Google Shape;472;g3fd3740145b_0_1389"/>
          <p:cNvSpPr/>
          <p:nvPr/>
        </p:nvSpPr>
        <p:spPr>
          <a:xfrm>
            <a:off x="15118080" y="5974080"/>
            <a:ext cx="146400" cy="2804100"/>
          </a:xfrm>
          <a:prstGeom prst="rect">
            <a:avLst/>
          </a:prstGeom>
          <a:solidFill>
            <a:srgbClr val="E8520A"/>
          </a:solidFill>
          <a:ln cap="flat" cmpd="sng" w="33875">
            <a:solidFill>
              <a:srgbClr val="E8520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21875" lIns="243800" spcFirstLastPara="1" rIns="243800" wrap="square" tIns="1218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t/>
            </a:r>
            <a:endParaRPr b="0" i="0" sz="4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3" name="Google Shape;473;g3fd3740145b_0_1389"/>
          <p:cNvSpPr/>
          <p:nvPr/>
        </p:nvSpPr>
        <p:spPr>
          <a:xfrm>
            <a:off x="15605760" y="6217920"/>
            <a:ext cx="7559100" cy="231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875" lIns="243800" spcFirstLastPara="1" rIns="243800" wrap="square" tIns="1218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3200"/>
              <a:buFont typeface="Arial"/>
              <a:buNone/>
            </a:pPr>
            <a:r>
              <a:rPr b="0" i="0" lang="en-US" sz="3200" u="none" cap="none" strike="noStrike">
                <a:solidFill>
                  <a:srgbClr val="CCCCCC"/>
                </a:solidFill>
                <a:latin typeface="Arial"/>
                <a:ea typeface="Arial"/>
                <a:cs typeface="Arial"/>
                <a:sym typeface="Arial"/>
              </a:rPr>
              <a:t>Il creativo non è tale perché fa - ma perché è. Visione, punto di vista, scelta.</a:t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4" name="Google Shape;474;g3fd3740145b_0_1389"/>
          <p:cNvSpPr/>
          <p:nvPr/>
        </p:nvSpPr>
        <p:spPr>
          <a:xfrm>
            <a:off x="15118080" y="9265920"/>
            <a:ext cx="8290500" cy="2804100"/>
          </a:xfrm>
          <a:prstGeom prst="rect">
            <a:avLst/>
          </a:prstGeom>
          <a:solidFill>
            <a:srgbClr val="222222"/>
          </a:solidFill>
          <a:ln cap="flat" cmpd="sng" w="33875">
            <a:solidFill>
              <a:srgbClr val="22222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21875" lIns="243800" spcFirstLastPara="1" rIns="243800" wrap="square" tIns="1218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t/>
            </a:r>
            <a:endParaRPr b="0" i="0" sz="4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5" name="Google Shape;475;g3fd3740145b_0_1389"/>
          <p:cNvSpPr/>
          <p:nvPr/>
        </p:nvSpPr>
        <p:spPr>
          <a:xfrm>
            <a:off x="15118080" y="9265920"/>
            <a:ext cx="146400" cy="2804100"/>
          </a:xfrm>
          <a:prstGeom prst="rect">
            <a:avLst/>
          </a:prstGeom>
          <a:solidFill>
            <a:srgbClr val="E8520A"/>
          </a:solidFill>
          <a:ln cap="flat" cmpd="sng" w="33875">
            <a:solidFill>
              <a:srgbClr val="E8520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21875" lIns="243800" spcFirstLastPara="1" rIns="243800" wrap="square" tIns="1218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t/>
            </a:r>
            <a:endParaRPr b="0" i="0" sz="4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6" name="Google Shape;476;g3fd3740145b_0_1389"/>
          <p:cNvSpPr/>
          <p:nvPr/>
        </p:nvSpPr>
        <p:spPr>
          <a:xfrm>
            <a:off x="15605760" y="9509760"/>
            <a:ext cx="7559100" cy="231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875" lIns="243800" spcFirstLastPara="1" rIns="243800" wrap="square" tIns="1218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3200"/>
              <a:buFont typeface="Arial"/>
              <a:buNone/>
            </a:pPr>
            <a:r>
              <a:rPr b="0" i="0" lang="en-US" sz="3200" u="none" cap="none" strike="noStrike">
                <a:solidFill>
                  <a:srgbClr val="CCCCCC"/>
                </a:solidFill>
                <a:latin typeface="Arial"/>
                <a:ea typeface="Arial"/>
                <a:cs typeface="Arial"/>
                <a:sym typeface="Arial"/>
              </a:rPr>
              <a:t>Chi vuole fare a mano avrà sempre un mercato. L'autenticità non sparisce.</a:t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77" name="Google Shape;477;g3fd3740145b_0_138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396120" y="11254675"/>
            <a:ext cx="5716927" cy="32157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11111"/>
        </a:solidFill>
      </p:bgPr>
    </p:bg>
    <p:spTree>
      <p:nvGrpSpPr>
        <p:cNvPr id="482" name="Shape 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" name="Google Shape;483;g3fd3740145b_0_1406"/>
          <p:cNvSpPr/>
          <p:nvPr/>
        </p:nvSpPr>
        <p:spPr>
          <a:xfrm>
            <a:off x="0" y="0"/>
            <a:ext cx="439200" cy="13716000"/>
          </a:xfrm>
          <a:prstGeom prst="rect">
            <a:avLst/>
          </a:prstGeom>
          <a:solidFill>
            <a:srgbClr val="E8520A"/>
          </a:solidFill>
          <a:ln cap="flat" cmpd="sng" w="33875">
            <a:solidFill>
              <a:srgbClr val="E8520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21875" lIns="243800" spcFirstLastPara="1" rIns="243800" wrap="square" tIns="1218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t/>
            </a:r>
            <a:endParaRPr b="0" i="0" sz="4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4" name="Google Shape;484;g3fd3740145b_0_1406"/>
          <p:cNvSpPr/>
          <p:nvPr/>
        </p:nvSpPr>
        <p:spPr>
          <a:xfrm>
            <a:off x="1097280" y="853440"/>
            <a:ext cx="21945600" cy="109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875" lIns="243800" spcFirstLastPara="1" rIns="243800" wrap="square" tIns="1218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8520A"/>
              </a:buClr>
              <a:buSzPts val="3500"/>
              <a:buFont typeface="Arial"/>
              <a:buNone/>
            </a:pPr>
            <a:r>
              <a:rPr b="1" i="0" lang="en-US" sz="3500" u="none" cap="none" strike="noStrike">
                <a:solidFill>
                  <a:srgbClr val="E8520A"/>
                </a:solidFill>
                <a:latin typeface="Arial"/>
                <a:ea typeface="Arial"/>
                <a:cs typeface="Arial"/>
                <a:sym typeface="Arial"/>
              </a:rPr>
              <a:t>Riprendere il controllo — AI locale</a:t>
            </a:r>
            <a:endParaRPr b="0" i="0" sz="3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5" name="Google Shape;485;g3fd3740145b_0_1406"/>
          <p:cNvSpPr/>
          <p:nvPr/>
        </p:nvSpPr>
        <p:spPr>
          <a:xfrm>
            <a:off x="1097280" y="2072640"/>
            <a:ext cx="21945600" cy="365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875" lIns="243800" spcFirstLastPara="1" rIns="243800" wrap="square" tIns="1218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100"/>
              <a:buFont typeface="Arial Black"/>
              <a:buNone/>
            </a:pPr>
            <a:r>
              <a:rPr b="1" i="0" lang="en-US" sz="9100" u="none" cap="none" strike="noStrike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Il processo creativo</a:t>
            </a:r>
            <a:endParaRPr b="0" i="0" sz="9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100"/>
              <a:buFont typeface="Arial Black"/>
              <a:buNone/>
            </a:pPr>
            <a:r>
              <a:rPr b="1" i="0" lang="en-US" sz="9100" u="none" cap="none" strike="noStrike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deve diventare tuo.</a:t>
            </a:r>
            <a:endParaRPr b="0" i="0" sz="9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6" name="Google Shape;486;g3fd3740145b_0_1406"/>
          <p:cNvSpPr/>
          <p:nvPr/>
        </p:nvSpPr>
        <p:spPr>
          <a:xfrm>
            <a:off x="1097280" y="6217920"/>
            <a:ext cx="22189500" cy="3657600"/>
          </a:xfrm>
          <a:prstGeom prst="rect">
            <a:avLst/>
          </a:prstGeom>
          <a:solidFill>
            <a:srgbClr val="1E1E1E"/>
          </a:solidFill>
          <a:ln cap="flat" cmpd="sng" w="33875">
            <a:solidFill>
              <a:srgbClr val="1E1E1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21875" lIns="243800" spcFirstLastPara="1" rIns="243800" wrap="square" tIns="1218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t/>
            </a:r>
            <a:endParaRPr b="0" i="0" sz="4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7" name="Google Shape;487;g3fd3740145b_0_1406"/>
          <p:cNvSpPr/>
          <p:nvPr/>
        </p:nvSpPr>
        <p:spPr>
          <a:xfrm>
            <a:off x="1097280" y="6217920"/>
            <a:ext cx="2438400" cy="3657600"/>
          </a:xfrm>
          <a:prstGeom prst="rect">
            <a:avLst/>
          </a:prstGeom>
          <a:solidFill>
            <a:srgbClr val="333333"/>
          </a:solidFill>
          <a:ln cap="flat" cmpd="sng" w="33875">
            <a:solidFill>
              <a:srgbClr val="33333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21875" lIns="243800" spcFirstLastPara="1" rIns="243800" wrap="square" tIns="1218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t/>
            </a:r>
            <a:endParaRPr b="0" i="0" sz="4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8" name="Google Shape;488;g3fd3740145b_0_1406"/>
          <p:cNvSpPr/>
          <p:nvPr/>
        </p:nvSpPr>
        <p:spPr>
          <a:xfrm>
            <a:off x="1097280" y="6217920"/>
            <a:ext cx="2438400" cy="365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8520A"/>
              </a:buClr>
              <a:buSzPts val="3500"/>
              <a:buFont typeface="Arial"/>
              <a:buNone/>
            </a:pPr>
            <a:r>
              <a:rPr b="1" i="0" lang="en-US" sz="3500" u="none" cap="none" strike="noStrike">
                <a:solidFill>
                  <a:srgbClr val="E8520A"/>
                </a:solidFill>
                <a:latin typeface="Arial"/>
                <a:ea typeface="Arial"/>
                <a:cs typeface="Arial"/>
                <a:sym typeface="Arial"/>
              </a:rPr>
              <a:t>LORA</a:t>
            </a:r>
            <a:endParaRPr b="0" i="0" sz="3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9" name="Google Shape;489;g3fd3740145b_0_1406"/>
          <p:cNvSpPr/>
          <p:nvPr/>
        </p:nvSpPr>
        <p:spPr>
          <a:xfrm>
            <a:off x="3901440" y="6461760"/>
            <a:ext cx="19019100" cy="3169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875" lIns="243800" spcFirstLastPara="1" rIns="243800" wrap="square" tIns="1218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3700"/>
              <a:buFont typeface="Arial"/>
              <a:buNone/>
            </a:pPr>
            <a:r>
              <a:rPr b="1" i="0" lang="en-US" sz="3700" u="none" cap="none" strike="noStrike">
                <a:solidFill>
                  <a:srgbClr val="CCCCCC"/>
                </a:solidFill>
                <a:latin typeface="Arial"/>
                <a:ea typeface="Arial"/>
                <a:cs typeface="Arial"/>
                <a:sym typeface="Arial"/>
              </a:rPr>
              <a:t>Prendi 100 tuoi lavori</a:t>
            </a:r>
            <a:r>
              <a:rPr b="0" i="0" lang="en-US" sz="3700" u="none" cap="none" strike="noStrike">
                <a:solidFill>
                  <a:srgbClr val="CCCCCC"/>
                </a:solidFill>
                <a:latin typeface="Arial"/>
                <a:ea typeface="Arial"/>
                <a:cs typeface="Arial"/>
                <a:sym typeface="Arial"/>
              </a:rPr>
              <a:t>  →  crea un file di addestramento  →  attaccalo al modello.</a:t>
            </a:r>
            <a:endParaRPr b="0" i="0" sz="3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3700"/>
              <a:buFont typeface="Arial"/>
              <a:buNone/>
            </a:pPr>
            <a:r>
              <a:rPr b="0" i="0" lang="en-US" sz="3700" u="none" cap="none" strike="noStrike">
                <a:solidFill>
                  <a:srgbClr val="CCCCCC"/>
                </a:solidFill>
                <a:latin typeface="Arial"/>
                <a:ea typeface="Arial"/>
                <a:cs typeface="Arial"/>
                <a:sym typeface="Arial"/>
              </a:rPr>
              <a:t>Il modello impara il tuo stile, non la media di internet.</a:t>
            </a:r>
            <a:endParaRPr b="0" i="0" sz="3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0" name="Google Shape;490;g3fd3740145b_0_1406"/>
          <p:cNvSpPr/>
          <p:nvPr/>
        </p:nvSpPr>
        <p:spPr>
          <a:xfrm>
            <a:off x="1097280" y="10241280"/>
            <a:ext cx="18288000" cy="97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875" lIns="243800" spcFirstLastPara="1" rIns="243800" wrap="square" tIns="1218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200"/>
              <a:buFont typeface="Arial"/>
              <a:buNone/>
            </a:pPr>
            <a:r>
              <a:rPr b="0" i="1" lang="en-US" sz="3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rPr>
              <a:t>Strumenti: ComfyUI · ControlNet · IPAdapter  -  open source, costa solo l'hardware</a:t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1" name="Google Shape;491;g3fd3740145b_0_1406"/>
          <p:cNvSpPr/>
          <p:nvPr/>
        </p:nvSpPr>
        <p:spPr>
          <a:xfrm>
            <a:off x="1097280" y="11338560"/>
            <a:ext cx="21945600" cy="85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875" lIns="243800" spcFirstLastPara="1" rIns="243800" wrap="square" tIns="1218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8520A"/>
              </a:buClr>
              <a:buSzPts val="3500"/>
              <a:buFont typeface="Arial"/>
              <a:buNone/>
            </a:pPr>
            <a:r>
              <a:rPr b="1" i="0" lang="en-US" sz="3500" u="none" cap="none" strike="noStrike">
                <a:solidFill>
                  <a:srgbClr val="E8520A"/>
                </a:solidFill>
                <a:latin typeface="Arial"/>
                <a:ea typeface="Arial"/>
                <a:cs typeface="Arial"/>
                <a:sym typeface="Arial"/>
              </a:rPr>
              <a:t>La LORA si può vendere, ma con accordo con chi ha sviluppato il modello.</a:t>
            </a:r>
            <a:endParaRPr b="0" i="0" sz="3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92" name="Google Shape;492;g3fd3740145b_0_140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396120" y="11254675"/>
            <a:ext cx="5716927" cy="32157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A1A1A"/>
        </a:solidFill>
      </p:bgPr>
    </p:bg>
    <p:spTree>
      <p:nvGrpSpPr>
        <p:cNvPr id="497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g3fd3740145b_0_1420"/>
          <p:cNvSpPr/>
          <p:nvPr/>
        </p:nvSpPr>
        <p:spPr>
          <a:xfrm>
            <a:off x="0" y="0"/>
            <a:ext cx="439200" cy="13716000"/>
          </a:xfrm>
          <a:prstGeom prst="rect">
            <a:avLst/>
          </a:prstGeom>
          <a:solidFill>
            <a:srgbClr val="E8520A"/>
          </a:solidFill>
          <a:ln cap="flat" cmpd="sng" w="33875">
            <a:solidFill>
              <a:srgbClr val="E8520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21875" lIns="243800" spcFirstLastPara="1" rIns="243800" wrap="square" tIns="1218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t/>
            </a:r>
            <a:endParaRPr b="0" i="0" sz="4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9" name="Google Shape;499;g3fd3740145b_0_1420"/>
          <p:cNvSpPr/>
          <p:nvPr/>
        </p:nvSpPr>
        <p:spPr>
          <a:xfrm>
            <a:off x="1097280" y="853440"/>
            <a:ext cx="21945600" cy="109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875" lIns="243800" spcFirstLastPara="1" rIns="243800" wrap="square" tIns="1218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8520A"/>
              </a:buClr>
              <a:buSzPts val="3500"/>
              <a:buFont typeface="Arial"/>
              <a:buNone/>
            </a:pPr>
            <a:r>
              <a:rPr b="1" i="0" lang="en-US" sz="3500" u="none" cap="none" strike="noStrike">
                <a:solidFill>
                  <a:srgbClr val="E8520A"/>
                </a:solidFill>
                <a:latin typeface="Arial"/>
                <a:ea typeface="Arial"/>
                <a:cs typeface="Arial"/>
                <a:sym typeface="Arial"/>
              </a:rPr>
              <a:t>Il quadro normativo è ancora aperto</a:t>
            </a:r>
            <a:endParaRPr b="0" i="0" sz="3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0" name="Google Shape;500;g3fd3740145b_0_1420"/>
          <p:cNvSpPr/>
          <p:nvPr/>
        </p:nvSpPr>
        <p:spPr>
          <a:xfrm>
            <a:off x="1097280" y="2194560"/>
            <a:ext cx="21945600" cy="390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875" lIns="243800" spcFirstLastPara="1" rIns="243800" wrap="square" tIns="1218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300"/>
              <a:buFont typeface="Arial Black"/>
              <a:buNone/>
            </a:pPr>
            <a:r>
              <a:rPr b="1" i="0" lang="en-US" sz="12300" u="none" cap="none" strike="noStrike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Chi arriva prima</a:t>
            </a:r>
            <a:endParaRPr b="0" i="0" sz="12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300"/>
              <a:buFont typeface="Arial Black"/>
              <a:buNone/>
            </a:pPr>
            <a:r>
              <a:rPr b="1" i="0" lang="en-US" sz="12300" u="none" cap="none" strike="noStrike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lo scrive.</a:t>
            </a:r>
            <a:endParaRPr b="0" i="0" sz="12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1" name="Google Shape;501;g3fd3740145b_0_1420"/>
          <p:cNvSpPr/>
          <p:nvPr/>
        </p:nvSpPr>
        <p:spPr>
          <a:xfrm>
            <a:off x="1097280" y="6339840"/>
            <a:ext cx="21945600" cy="121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875" lIns="243800" spcFirstLastPara="1" rIns="243800" wrap="square" tIns="1218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4000"/>
              <a:buFont typeface="Arial"/>
              <a:buNone/>
            </a:pPr>
            <a:r>
              <a:rPr b="0" i="0" lang="en-US" sz="4000" u="none" cap="none" strike="noStrike">
                <a:solidFill>
                  <a:srgbClr val="CCCCCC"/>
                </a:solidFill>
                <a:latin typeface="Arial"/>
                <a:ea typeface="Arial"/>
                <a:cs typeface="Arial"/>
                <a:sym typeface="Arial"/>
              </a:rPr>
              <a:t>Le regole le stanno scrivendo i legali delle big tech e i lobbisti americani.</a:t>
            </a:r>
            <a:endParaRPr b="0" i="0" sz="4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2" name="Google Shape;502;g3fd3740145b_0_1420"/>
          <p:cNvSpPr/>
          <p:nvPr/>
        </p:nvSpPr>
        <p:spPr>
          <a:xfrm>
            <a:off x="1097280" y="7680960"/>
            <a:ext cx="21945600" cy="121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875" lIns="243800" spcFirstLastPara="1" rIns="243800" wrap="square" tIns="1218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8520A"/>
              </a:buClr>
              <a:buSzPts val="4000"/>
              <a:buFont typeface="Arial"/>
              <a:buNone/>
            </a:pPr>
            <a:r>
              <a:rPr b="1" i="0" lang="en-US" sz="4000" u="none" cap="none" strike="noStrike">
                <a:solidFill>
                  <a:srgbClr val="E8520A"/>
                </a:solidFill>
                <a:latin typeface="Arial"/>
                <a:ea typeface="Arial"/>
                <a:cs typeface="Arial"/>
                <a:sym typeface="Arial"/>
              </a:rPr>
              <a:t>I creativi arrivano sempre tardi al tavolo dove si decide.</a:t>
            </a:r>
            <a:endParaRPr b="0" i="0" sz="4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3" name="Google Shape;503;g3fd3740145b_0_1420"/>
          <p:cNvSpPr/>
          <p:nvPr/>
        </p:nvSpPr>
        <p:spPr>
          <a:xfrm>
            <a:off x="1097280" y="9387840"/>
            <a:ext cx="21945600" cy="121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875" lIns="243800" spcFirstLastPara="1" rIns="243800" wrap="square" tIns="1218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4000"/>
              <a:buFont typeface="Arial"/>
              <a:buNone/>
            </a:pPr>
            <a:r>
              <a:rPr b="0" i="1" lang="en-US" sz="4000" u="none" cap="none" strike="noStrike">
                <a:solidFill>
                  <a:srgbClr val="CCCCCC"/>
                </a:solidFill>
                <a:latin typeface="Arial"/>
                <a:ea typeface="Arial"/>
                <a:cs typeface="Arial"/>
                <a:sym typeface="Arial"/>
              </a:rPr>
              <a:t>Conoscere gli strumenti e il loro funzionamento è già una forma di tutela.</a:t>
            </a:r>
            <a:endParaRPr b="0" i="0" sz="4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04" name="Google Shape;504;g3fd3740145b_0_14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396120" y="11254675"/>
            <a:ext cx="5716927" cy="32157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11111"/>
        </a:solidFill>
      </p:bgPr>
    </p:bg>
    <p:spTree>
      <p:nvGrpSpPr>
        <p:cNvPr id="509" name="Shape 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" name="Google Shape;510;g3fd3740145b_0_1431"/>
          <p:cNvSpPr/>
          <p:nvPr/>
        </p:nvSpPr>
        <p:spPr>
          <a:xfrm>
            <a:off x="0" y="0"/>
            <a:ext cx="439200" cy="13716000"/>
          </a:xfrm>
          <a:prstGeom prst="rect">
            <a:avLst/>
          </a:prstGeom>
          <a:solidFill>
            <a:srgbClr val="E8520A"/>
          </a:solidFill>
          <a:ln cap="flat" cmpd="sng" w="33875">
            <a:solidFill>
              <a:srgbClr val="E8520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21875" lIns="243800" spcFirstLastPara="1" rIns="243800" wrap="square" tIns="1218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t/>
            </a:r>
            <a:endParaRPr b="0" i="0" sz="4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1" name="Google Shape;511;g3fd3740145b_0_1431"/>
          <p:cNvSpPr/>
          <p:nvPr/>
        </p:nvSpPr>
        <p:spPr>
          <a:xfrm>
            <a:off x="1097280" y="1463040"/>
            <a:ext cx="21945600" cy="438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875" lIns="243800" spcFirstLastPara="1" rIns="243800" wrap="square" tIns="1218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700"/>
              <a:buFont typeface="Arial Black"/>
              <a:buNone/>
            </a:pPr>
            <a:r>
              <a:rPr b="1" i="0" lang="en-US" sz="10700" u="none" cap="none" strike="noStrike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La domanda non è</a:t>
            </a:r>
            <a:endParaRPr b="0" i="0" sz="10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700"/>
              <a:buFont typeface="Arial Black"/>
              <a:buNone/>
            </a:pPr>
            <a:r>
              <a:rPr b="1" i="0" lang="en-US" sz="10700" u="none" cap="none" strike="noStrike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cosa farà l'AI.</a:t>
            </a:r>
            <a:endParaRPr b="0" i="0" sz="10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2" name="Google Shape;512;g3fd3740145b_0_1431"/>
          <p:cNvSpPr/>
          <p:nvPr/>
        </p:nvSpPr>
        <p:spPr>
          <a:xfrm>
            <a:off x="1097280" y="5852160"/>
            <a:ext cx="21945600" cy="390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875" lIns="243800" spcFirstLastPara="1" rIns="243800" wrap="square" tIns="1218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8520A"/>
              </a:buClr>
              <a:buSzPts val="10700"/>
              <a:buFont typeface="Arial Black"/>
              <a:buNone/>
            </a:pPr>
            <a:r>
              <a:rPr b="1" i="0" lang="en-US" sz="10700" u="none" cap="none" strike="noStrike">
                <a:solidFill>
                  <a:srgbClr val="E8520A"/>
                </a:solidFill>
                <a:latin typeface="Arial Black"/>
                <a:ea typeface="Arial Black"/>
                <a:cs typeface="Arial Black"/>
                <a:sym typeface="Arial Black"/>
              </a:rPr>
              <a:t>È cosa decidiamo</a:t>
            </a:r>
            <a:endParaRPr b="0" i="0" sz="10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8520A"/>
              </a:buClr>
              <a:buSzPts val="10700"/>
              <a:buFont typeface="Arial Black"/>
              <a:buNone/>
            </a:pPr>
            <a:r>
              <a:rPr b="1" i="0" lang="en-US" sz="10700" u="none" cap="none" strike="noStrike">
                <a:solidFill>
                  <a:srgbClr val="E8520A"/>
                </a:solidFill>
                <a:latin typeface="Arial Black"/>
                <a:ea typeface="Arial Black"/>
                <a:cs typeface="Arial Black"/>
                <a:sym typeface="Arial Black"/>
              </a:rPr>
              <a:t>di farne noi.</a:t>
            </a:r>
            <a:endParaRPr b="0" i="0" sz="10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3" name="Google Shape;513;g3fd3740145b_0_1431"/>
          <p:cNvSpPr/>
          <p:nvPr/>
        </p:nvSpPr>
        <p:spPr>
          <a:xfrm>
            <a:off x="1097280" y="11582400"/>
            <a:ext cx="21945600" cy="109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875" lIns="243800" spcFirstLastPara="1" rIns="243800" wrap="square" tIns="1218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500"/>
              <a:buFont typeface="Arial"/>
              <a:buNone/>
            </a:pPr>
            <a:r>
              <a:rPr b="0" i="1" lang="en-US" sz="35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rPr>
              <a:t>“Noi ci stiamo ancora lavorando. Come tutti.”</a:t>
            </a:r>
            <a:endParaRPr b="0" i="0" sz="3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14" name="Google Shape;514;g3fd3740145b_0_14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137200" y="9144000"/>
            <a:ext cx="10723482" cy="60319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BEBEB"/>
        </a:solidFill>
      </p:bgPr>
    </p:bg>
    <p:spTree>
      <p:nvGrpSpPr>
        <p:cNvPr id="518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Tavola da disegno 1 copia 2.jpg" id="519" name="Google Shape;519;g3fd3740145b_0_414"/>
          <p:cNvPicPr preferRelativeResize="0"/>
          <p:nvPr/>
        </p:nvPicPr>
        <p:blipFill rotWithShape="1">
          <a:blip r:embed="rId3">
            <a:alphaModFix/>
          </a:blip>
          <a:srcRect b="0" l="0" r="20077" t="0"/>
          <a:stretch/>
        </p:blipFill>
        <p:spPr>
          <a:xfrm>
            <a:off x="7707242" y="2155877"/>
            <a:ext cx="16675354" cy="11736376"/>
          </a:xfrm>
          <a:prstGeom prst="rect">
            <a:avLst/>
          </a:prstGeom>
          <a:noFill/>
          <a:ln>
            <a:noFill/>
          </a:ln>
        </p:spPr>
      </p:pic>
      <p:sp>
        <p:nvSpPr>
          <p:cNvPr id="520" name="Google Shape;520;g3fd3740145b_0_414"/>
          <p:cNvSpPr/>
          <p:nvPr/>
        </p:nvSpPr>
        <p:spPr>
          <a:xfrm>
            <a:off x="7696148" y="2061284"/>
            <a:ext cx="1661100" cy="11620800"/>
          </a:xfrm>
          <a:prstGeom prst="rect">
            <a:avLst/>
          </a:prstGeom>
          <a:gradFill>
            <a:gsLst>
              <a:gs pos="0">
                <a:srgbClr val="EBEBEB"/>
              </a:gs>
              <a:gs pos="100000">
                <a:srgbClr val="EBEBEB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1" name="Google Shape;521;g3fd3740145b_0_414"/>
          <p:cNvSpPr txBox="1"/>
          <p:nvPr/>
        </p:nvSpPr>
        <p:spPr>
          <a:xfrm>
            <a:off x="1444135" y="853400"/>
            <a:ext cx="59355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Urbanist"/>
              <a:buNone/>
            </a:pPr>
            <a:r>
              <a:rPr b="0" i="0" lang="en-US" sz="4000" u="none" cap="none" strike="noStrike">
                <a:solidFill>
                  <a:srgbClr val="000000"/>
                </a:solidFill>
                <a:latin typeface="Urbanist Medium"/>
                <a:ea typeface="Urbanist Medium"/>
                <a:cs typeface="Urbanist Medium"/>
                <a:sym typeface="Urbanist Medium"/>
              </a:rPr>
              <a:t>AI Day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2" name="Google Shape;522;g3fd3740145b_0_414"/>
          <p:cNvSpPr/>
          <p:nvPr/>
        </p:nvSpPr>
        <p:spPr>
          <a:xfrm>
            <a:off x="19040475" y="731260"/>
            <a:ext cx="3566400" cy="859800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3" name="Google Shape;523;g3fd3740145b_0_414"/>
          <p:cNvSpPr txBox="1"/>
          <p:nvPr/>
        </p:nvSpPr>
        <p:spPr>
          <a:xfrm>
            <a:off x="1354675" y="7103004"/>
            <a:ext cx="143124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875" lIns="121875" spcFirstLastPara="1" rIns="121875" wrap="square" tIns="121875">
            <a:spAutoFit/>
          </a:bodyPr>
          <a:lstStyle/>
          <a:p>
            <a:pPr indent="0" lvl="0" marL="0" marR="0" rtl="0" algn="l">
              <a:lnSpc>
                <a:spcPct val="12000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Urbanist"/>
              <a:buNone/>
            </a:pPr>
            <a:r>
              <a:rPr b="1" i="0" lang="en-US" sz="3600" u="none" cap="none" strike="noStrike">
                <a:solidFill>
                  <a:srgbClr val="000000"/>
                </a:solidFill>
                <a:latin typeface="Urbanist Black"/>
                <a:ea typeface="Urbanist Black"/>
                <a:cs typeface="Urbanist Black"/>
                <a:sym typeface="Urbanist Black"/>
              </a:rPr>
              <a:t>CEO &amp; Co-Founder Sugosugo Studio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4" name="Google Shape;524;g3fd3740145b_0_414"/>
          <p:cNvSpPr txBox="1"/>
          <p:nvPr/>
        </p:nvSpPr>
        <p:spPr>
          <a:xfrm>
            <a:off x="1422098" y="5662987"/>
            <a:ext cx="13146300" cy="147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600"/>
              <a:buFont typeface="Raleway"/>
              <a:buNone/>
            </a:pPr>
            <a:r>
              <a:rPr b="0" i="0" lang="en-US" sz="96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Pietro </a:t>
            </a:r>
            <a:r>
              <a:rPr b="0" i="0" lang="en-US" sz="9600" u="none" cap="none" strike="noStrike">
                <a:solidFill>
                  <a:srgbClr val="000000"/>
                </a:solidFill>
                <a:latin typeface="Raleway Black"/>
                <a:ea typeface="Raleway Black"/>
                <a:cs typeface="Raleway Black"/>
                <a:sym typeface="Raleway Black"/>
              </a:rPr>
              <a:t>Paciullo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5" name="Google Shape;525;g3fd3740145b_0_414"/>
          <p:cNvSpPr/>
          <p:nvPr/>
        </p:nvSpPr>
        <p:spPr>
          <a:xfrm>
            <a:off x="31020" y="2128734"/>
            <a:ext cx="24321900" cy="255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6" name="Google Shape;526;g3fd3740145b_0_414"/>
          <p:cNvSpPr txBox="1"/>
          <p:nvPr/>
        </p:nvSpPr>
        <p:spPr>
          <a:xfrm>
            <a:off x="1491066" y="11024247"/>
            <a:ext cx="15924000" cy="846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Urbanist"/>
              <a:buNone/>
            </a:pPr>
            <a:r>
              <a:rPr b="0" i="0" lang="en-US" sz="5500" u="none" cap="none" strike="noStrike">
                <a:solidFill>
                  <a:srgbClr val="000000"/>
                </a:solidFill>
                <a:latin typeface="Urbanist Medium"/>
                <a:ea typeface="Urbanist Medium"/>
                <a:cs typeface="Urbanist Medium"/>
                <a:sym typeface="Urbanist Medium"/>
              </a:rPr>
              <a:t>Creative Augmented: dall’esecuzione alla direzione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7" name="Google Shape;527;g3fd3740145b_0_414"/>
          <p:cNvSpPr/>
          <p:nvPr/>
        </p:nvSpPr>
        <p:spPr>
          <a:xfrm>
            <a:off x="1490039" y="8474394"/>
            <a:ext cx="12327552" cy="2089368"/>
          </a:xfrm>
          <a:custGeom>
            <a:rect b="b" l="l" r="r" t="t"/>
            <a:pathLst>
              <a:path extrusionOk="0" h="21600" w="21600">
                <a:moveTo>
                  <a:pt x="0" y="641"/>
                </a:moveTo>
                <a:cubicBezTo>
                  <a:pt x="0" y="287"/>
                  <a:pt x="137" y="0"/>
                  <a:pt x="306" y="0"/>
                </a:cubicBezTo>
                <a:lnTo>
                  <a:pt x="21294" y="0"/>
                </a:lnTo>
                <a:cubicBezTo>
                  <a:pt x="21463" y="0"/>
                  <a:pt x="21600" y="287"/>
                  <a:pt x="21600" y="641"/>
                </a:cubicBezTo>
                <a:lnTo>
                  <a:pt x="21600" y="20959"/>
                </a:lnTo>
                <a:cubicBezTo>
                  <a:pt x="21600" y="21313"/>
                  <a:pt x="21463" y="21600"/>
                  <a:pt x="21294" y="21600"/>
                </a:cubicBezTo>
                <a:lnTo>
                  <a:pt x="306" y="21600"/>
                </a:lnTo>
                <a:cubicBezTo>
                  <a:pt x="137" y="21600"/>
                  <a:pt x="0" y="21313"/>
                  <a:pt x="0" y="20959"/>
                </a:cubicBezTo>
                <a:close/>
              </a:path>
            </a:pathLst>
          </a:custGeom>
          <a:solidFill>
            <a:srgbClr val="FFBD59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8" name="Google Shape;528;g3fd3740145b_0_414"/>
          <p:cNvSpPr txBox="1"/>
          <p:nvPr/>
        </p:nvSpPr>
        <p:spPr>
          <a:xfrm>
            <a:off x="1624925" y="8409349"/>
            <a:ext cx="12683700" cy="215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0"/>
              <a:buFont typeface="Urbanist"/>
              <a:buNone/>
            </a:pPr>
            <a:r>
              <a:rPr b="1" i="0" lang="en-US" sz="7000" u="none" cap="none" strike="noStrike">
                <a:solidFill>
                  <a:srgbClr val="000000"/>
                </a:solidFill>
                <a:latin typeface="Urbanist Black"/>
                <a:ea typeface="Urbanist Black"/>
                <a:cs typeface="Urbanist Black"/>
                <a:sym typeface="Urbanist Black"/>
              </a:rPr>
              <a:t>Quando tutti possono creare,</a:t>
            </a:r>
            <a:br>
              <a:rPr b="1" i="0" lang="en-US" sz="7000" u="none" cap="none" strike="noStrike">
                <a:solidFill>
                  <a:srgbClr val="000000"/>
                </a:solidFill>
                <a:latin typeface="Urbanist Black"/>
                <a:ea typeface="Urbanist Black"/>
                <a:cs typeface="Urbanist Black"/>
                <a:sym typeface="Urbanist Black"/>
              </a:rPr>
            </a:br>
            <a:r>
              <a:rPr b="1" i="0" lang="en-US" sz="7000" u="none" cap="none" strike="noStrike">
                <a:solidFill>
                  <a:srgbClr val="000000"/>
                </a:solidFill>
                <a:latin typeface="Urbanist Black"/>
                <a:ea typeface="Urbanist Black"/>
                <a:cs typeface="Urbanist Black"/>
                <a:sym typeface="Urbanist Black"/>
              </a:rPr>
              <a:t>chi decide cosa ha valore?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BEBEB"/>
        </a:solidFill>
      </p:bgPr>
    </p:bg>
    <p:spTree>
      <p:nvGrpSpPr>
        <p:cNvPr id="532" name="Shape 5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3" name="Google Shape;533;g3fd3740145b_0_427"/>
          <p:cNvGrpSpPr/>
          <p:nvPr/>
        </p:nvGrpSpPr>
        <p:grpSpPr>
          <a:xfrm flipH="1">
            <a:off x="-237045" y="2088933"/>
            <a:ext cx="27345655" cy="11603855"/>
            <a:chOff x="-3010439" y="2088933"/>
            <a:chExt cx="27345655" cy="11603855"/>
          </a:xfrm>
        </p:grpSpPr>
        <p:pic>
          <p:nvPicPr>
            <p:cNvPr descr="Tavola da disegno 1.jpg" id="534" name="Google Shape;534;g3fd3740145b_0_42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-3010439" y="2088933"/>
              <a:ext cx="20629070" cy="1160385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35" name="Google Shape;535;g3fd3740145b_0_427"/>
            <p:cNvSpPr/>
            <p:nvPr/>
          </p:nvSpPr>
          <p:spPr>
            <a:xfrm>
              <a:off x="17586416" y="2118280"/>
              <a:ext cx="6748800" cy="11545200"/>
            </a:xfrm>
            <a:prstGeom prst="rect">
              <a:avLst/>
            </a:prstGeom>
            <a:gradFill>
              <a:gsLst>
                <a:gs pos="0">
                  <a:srgbClr val="E3E3E3"/>
                </a:gs>
                <a:gs pos="100000">
                  <a:srgbClr val="E2E2E2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200"/>
                <a:buFont typeface="Helvetica Neue"/>
                <a:buNone/>
              </a:pPr>
              <a:r>
                <a:t/>
              </a:r>
              <a:endParaRPr b="0" i="0" sz="32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536" name="Google Shape;536;g3fd3740145b_0_427"/>
          <p:cNvSpPr/>
          <p:nvPr/>
        </p:nvSpPr>
        <p:spPr>
          <a:xfrm>
            <a:off x="31020" y="2128734"/>
            <a:ext cx="24321900" cy="255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7" name="Google Shape;537;g3fd3740145b_0_427"/>
          <p:cNvSpPr/>
          <p:nvPr/>
        </p:nvSpPr>
        <p:spPr>
          <a:xfrm>
            <a:off x="19040475" y="731260"/>
            <a:ext cx="3566400" cy="859800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8" name="Google Shape;538;g3fd3740145b_0_427"/>
          <p:cNvSpPr txBox="1"/>
          <p:nvPr/>
        </p:nvSpPr>
        <p:spPr>
          <a:xfrm>
            <a:off x="1444135" y="5957279"/>
            <a:ext cx="8561700" cy="2955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600"/>
              <a:buFont typeface="Raleway"/>
              <a:buNone/>
            </a:pPr>
            <a:r>
              <a:rPr b="0" i="0" lang="en-US" sz="96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Oggi chiunque può </a:t>
            </a:r>
            <a:r>
              <a:rPr b="1" i="0" lang="en-US" sz="96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creare.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9" name="Google Shape;539;g3fd3740145b_0_427"/>
          <p:cNvSpPr txBox="1"/>
          <p:nvPr/>
        </p:nvSpPr>
        <p:spPr>
          <a:xfrm>
            <a:off x="1444135" y="853400"/>
            <a:ext cx="59355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Urbanist"/>
              <a:buNone/>
            </a:pPr>
            <a:r>
              <a:rPr b="0" i="0" lang="en-US" sz="4000" u="none" cap="none" strike="noStrike">
                <a:solidFill>
                  <a:srgbClr val="000000"/>
                </a:solidFill>
                <a:latin typeface="Urbanist Medium"/>
                <a:ea typeface="Urbanist Medium"/>
                <a:cs typeface="Urbanist Medium"/>
                <a:sym typeface="Urbanist Medium"/>
              </a:rPr>
              <a:t>AI Day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BEBEB"/>
        </a:solidFill>
      </p:bgPr>
    </p:bg>
    <p:spTree>
      <p:nvGrpSpPr>
        <p:cNvPr id="543" name="Shape 5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Tavola da disegno 2.jpg" id="544" name="Google Shape;544;g3fd3740145b_0_4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771563" y="2121504"/>
            <a:ext cx="20612438" cy="11594497"/>
          </a:xfrm>
          <a:prstGeom prst="rect">
            <a:avLst/>
          </a:prstGeom>
          <a:noFill/>
          <a:ln>
            <a:noFill/>
          </a:ln>
        </p:spPr>
      </p:pic>
      <p:sp>
        <p:nvSpPr>
          <p:cNvPr id="545" name="Google Shape;545;g3fd3740145b_0_437"/>
          <p:cNvSpPr/>
          <p:nvPr/>
        </p:nvSpPr>
        <p:spPr>
          <a:xfrm>
            <a:off x="3750306" y="2108403"/>
            <a:ext cx="10562100" cy="11620800"/>
          </a:xfrm>
          <a:prstGeom prst="rect">
            <a:avLst/>
          </a:prstGeom>
          <a:gradFill>
            <a:gsLst>
              <a:gs pos="0">
                <a:srgbClr val="EBEBEB"/>
              </a:gs>
              <a:gs pos="100000">
                <a:srgbClr val="EBEBEB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6" name="Google Shape;546;g3fd3740145b_0_437"/>
          <p:cNvSpPr/>
          <p:nvPr/>
        </p:nvSpPr>
        <p:spPr>
          <a:xfrm>
            <a:off x="19040475" y="731260"/>
            <a:ext cx="3566400" cy="859800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7" name="Google Shape;547;g3fd3740145b_0_437"/>
          <p:cNvSpPr/>
          <p:nvPr/>
        </p:nvSpPr>
        <p:spPr>
          <a:xfrm>
            <a:off x="31020" y="2128734"/>
            <a:ext cx="24321900" cy="255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8" name="Google Shape;548;g3fd3740145b_0_437"/>
          <p:cNvSpPr txBox="1"/>
          <p:nvPr/>
        </p:nvSpPr>
        <p:spPr>
          <a:xfrm>
            <a:off x="1444135" y="853400"/>
            <a:ext cx="59355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Urbanist"/>
              <a:buNone/>
            </a:pPr>
            <a:r>
              <a:rPr b="0" i="0" lang="en-US" sz="4000" u="none" cap="none" strike="noStrike">
                <a:solidFill>
                  <a:srgbClr val="000000"/>
                </a:solidFill>
                <a:latin typeface="Urbanist Medium"/>
                <a:ea typeface="Urbanist Medium"/>
                <a:cs typeface="Urbanist Medium"/>
                <a:sym typeface="Urbanist Medium"/>
              </a:rPr>
              <a:t>AI Day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9" name="Google Shape;549;g3fd3740145b_0_437"/>
          <p:cNvSpPr txBox="1"/>
          <p:nvPr/>
        </p:nvSpPr>
        <p:spPr>
          <a:xfrm>
            <a:off x="1518998" y="4179303"/>
            <a:ext cx="13263900" cy="637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Urbanist"/>
              <a:buNone/>
            </a:pPr>
            <a:r>
              <a:rPr b="0" i="0" lang="en-US" sz="8000" u="none" cap="none" strike="noStrike">
                <a:solidFill>
                  <a:srgbClr val="000000"/>
                </a:solidFill>
                <a:latin typeface="Urbanist Medium"/>
                <a:ea typeface="Urbanist Medium"/>
                <a:cs typeface="Urbanist Medium"/>
                <a:sym typeface="Urbanist Medium"/>
              </a:rPr>
              <a:t>Un </a:t>
            </a:r>
            <a:r>
              <a:rPr b="1" i="0" lang="en-US" sz="8000" u="none" cap="none" strike="noStrike">
                <a:solidFill>
                  <a:srgbClr val="151515"/>
                </a:solidFill>
                <a:latin typeface="Urbanist Black"/>
                <a:ea typeface="Urbanist Black"/>
                <a:cs typeface="Urbanist Black"/>
                <a:sym typeface="Urbanist Black"/>
              </a:rPr>
              <a:t>logo</a:t>
            </a:r>
            <a:r>
              <a:rPr b="0" i="0" lang="en-US" sz="8000" u="none" cap="none" strike="noStrike">
                <a:solidFill>
                  <a:srgbClr val="000000"/>
                </a:solidFill>
                <a:latin typeface="Urbanist Medium"/>
                <a:ea typeface="Urbanist Medium"/>
                <a:cs typeface="Urbanist Medium"/>
                <a:sym typeface="Urbanist Medium"/>
              </a:rPr>
              <a:t>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en-US" sz="8000" u="none" cap="none" strike="noStrike">
                <a:solidFill>
                  <a:srgbClr val="000000"/>
                </a:solidFill>
                <a:latin typeface="Urbanist Medium"/>
                <a:ea typeface="Urbanist Medium"/>
                <a:cs typeface="Urbanist Medium"/>
                <a:sym typeface="Urbanist Medium"/>
              </a:rPr>
              <a:t>Un’</a:t>
            </a:r>
            <a:r>
              <a:rPr b="1" i="0" lang="en-US" sz="8000" u="none" cap="none" strike="noStrike">
                <a:solidFill>
                  <a:srgbClr val="000000"/>
                </a:solidFill>
                <a:latin typeface="Urbanist Black"/>
                <a:ea typeface="Urbanist Black"/>
                <a:cs typeface="Urbanist Black"/>
                <a:sym typeface="Urbanist Black"/>
              </a:rPr>
              <a:t>immagine</a:t>
            </a:r>
            <a:r>
              <a:rPr b="0" i="0" lang="en-US" sz="8000" u="none" cap="none" strike="noStrike">
                <a:solidFill>
                  <a:srgbClr val="000000"/>
                </a:solidFill>
                <a:latin typeface="Urbanist Medium"/>
                <a:ea typeface="Urbanist Medium"/>
                <a:cs typeface="Urbanist Medium"/>
                <a:sym typeface="Urbanist Medium"/>
              </a:rPr>
              <a:t>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en-US" sz="8000" u="none" cap="none" strike="noStrike">
                <a:solidFill>
                  <a:srgbClr val="000000"/>
                </a:solidFill>
                <a:latin typeface="Urbanist Medium"/>
                <a:ea typeface="Urbanist Medium"/>
                <a:cs typeface="Urbanist Medium"/>
                <a:sym typeface="Urbanist Medium"/>
              </a:rPr>
              <a:t>Una </a:t>
            </a:r>
            <a:r>
              <a:rPr b="1" i="0" lang="en-US" sz="8000" u="none" cap="none" strike="noStrike">
                <a:solidFill>
                  <a:srgbClr val="000000"/>
                </a:solidFill>
                <a:latin typeface="Urbanist Black"/>
                <a:ea typeface="Urbanist Black"/>
                <a:cs typeface="Urbanist Black"/>
                <a:sym typeface="Urbanist Black"/>
              </a:rPr>
              <a:t>moodboard</a:t>
            </a:r>
            <a:r>
              <a:rPr b="0" i="0" lang="en-US" sz="8000" u="none" cap="none" strike="noStrike">
                <a:solidFill>
                  <a:srgbClr val="000000"/>
                </a:solidFill>
                <a:latin typeface="Urbanist Medium"/>
                <a:ea typeface="Urbanist Medium"/>
                <a:cs typeface="Urbanist Medium"/>
                <a:sym typeface="Urbanist Medium"/>
              </a:rPr>
              <a:t>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Urbanist"/>
              <a:buNone/>
            </a:pPr>
            <a:r>
              <a:rPr b="0" i="0" lang="en-US" sz="8000" u="none" cap="none" strike="noStrike">
                <a:solidFill>
                  <a:srgbClr val="000000"/>
                </a:solidFill>
                <a:latin typeface="Urbanist Medium"/>
                <a:ea typeface="Urbanist Medium"/>
                <a:cs typeface="Urbanist Medium"/>
                <a:sym typeface="Urbanist Medium"/>
              </a:rPr>
              <a:t>Una </a:t>
            </a:r>
            <a:r>
              <a:rPr b="1" i="0" lang="en-US" sz="8000" u="none" cap="none" strike="noStrike">
                <a:solidFill>
                  <a:srgbClr val="000000"/>
                </a:solidFill>
                <a:latin typeface="Urbanist Black"/>
                <a:ea typeface="Urbanist Black"/>
                <a:cs typeface="Urbanist Black"/>
                <a:sym typeface="Urbanist Black"/>
              </a:rPr>
              <a:t>campagna</a:t>
            </a:r>
            <a:r>
              <a:rPr b="0" i="0" lang="en-US" sz="8000" u="none" cap="none" strike="noStrike">
                <a:solidFill>
                  <a:srgbClr val="000000"/>
                </a:solidFill>
                <a:latin typeface="Urbanist Medium"/>
                <a:ea typeface="Urbanist Medium"/>
                <a:cs typeface="Urbanist Medium"/>
                <a:sym typeface="Urbanist Medium"/>
              </a:rPr>
              <a:t>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Urbanist"/>
              <a:buNone/>
            </a:pPr>
            <a:r>
              <a:rPr b="0" i="0" lang="en-US" sz="8000" u="none" cap="none" strike="noStrike">
                <a:solidFill>
                  <a:srgbClr val="000000"/>
                </a:solidFill>
                <a:latin typeface="Urbanist Medium"/>
                <a:ea typeface="Urbanist Medium"/>
                <a:cs typeface="Urbanist Medium"/>
                <a:sym typeface="Urbanist Medium"/>
              </a:rPr>
              <a:t>Un’intera </a:t>
            </a:r>
            <a:r>
              <a:rPr b="1" i="0" lang="en-US" sz="8000" u="none" cap="none" strike="noStrike">
                <a:solidFill>
                  <a:srgbClr val="000000"/>
                </a:solidFill>
                <a:latin typeface="Urbanist Black"/>
                <a:ea typeface="Urbanist Black"/>
                <a:cs typeface="Urbanist Black"/>
                <a:sym typeface="Urbanist Black"/>
              </a:rPr>
              <a:t>direzione creativa</a:t>
            </a:r>
            <a:r>
              <a:rPr b="0" i="0" lang="en-US" sz="8000" u="none" cap="none" strike="noStrike">
                <a:solidFill>
                  <a:srgbClr val="000000"/>
                </a:solidFill>
                <a:latin typeface="Urbanist Medium"/>
                <a:ea typeface="Urbanist Medium"/>
                <a:cs typeface="Urbanist Medium"/>
                <a:sym typeface="Urbanist Medium"/>
              </a:rPr>
              <a:t>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Urbanist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BEBEB"/>
        </a:solidFill>
      </p:bgPr>
    </p:bg>
    <p:spTree>
      <p:nvGrpSpPr>
        <p:cNvPr id="553" name="Shape 5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Tavola da disegno 1 copia 2.jpg" id="554" name="Google Shape;554;g3fd3740145b_0_446"/>
          <p:cNvPicPr preferRelativeResize="0"/>
          <p:nvPr/>
        </p:nvPicPr>
        <p:blipFill rotWithShape="1">
          <a:blip r:embed="rId3">
            <a:alphaModFix/>
          </a:blip>
          <a:srcRect b="0" l="0" r="20077" t="0"/>
          <a:stretch/>
        </p:blipFill>
        <p:spPr>
          <a:xfrm>
            <a:off x="7707242" y="2155877"/>
            <a:ext cx="16675354" cy="11736376"/>
          </a:xfrm>
          <a:prstGeom prst="rect">
            <a:avLst/>
          </a:prstGeom>
          <a:noFill/>
          <a:ln>
            <a:noFill/>
          </a:ln>
        </p:spPr>
      </p:pic>
      <p:sp>
        <p:nvSpPr>
          <p:cNvPr id="555" name="Google Shape;555;g3fd3740145b_0_446"/>
          <p:cNvSpPr/>
          <p:nvPr/>
        </p:nvSpPr>
        <p:spPr>
          <a:xfrm>
            <a:off x="7696148" y="2061284"/>
            <a:ext cx="1661100" cy="11620800"/>
          </a:xfrm>
          <a:prstGeom prst="rect">
            <a:avLst/>
          </a:prstGeom>
          <a:gradFill>
            <a:gsLst>
              <a:gs pos="0">
                <a:srgbClr val="EBEBEB"/>
              </a:gs>
              <a:gs pos="100000">
                <a:srgbClr val="EBEBEB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6" name="Google Shape;556;g3fd3740145b_0_446"/>
          <p:cNvSpPr txBox="1"/>
          <p:nvPr/>
        </p:nvSpPr>
        <p:spPr>
          <a:xfrm>
            <a:off x="1444135" y="853400"/>
            <a:ext cx="59355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Urbanist"/>
              <a:buNone/>
            </a:pPr>
            <a:r>
              <a:rPr b="0" i="0" lang="en-US" sz="4000" u="none" cap="none" strike="noStrike">
                <a:solidFill>
                  <a:srgbClr val="000000"/>
                </a:solidFill>
                <a:latin typeface="Urbanist Medium"/>
                <a:ea typeface="Urbanist Medium"/>
                <a:cs typeface="Urbanist Medium"/>
                <a:sym typeface="Urbanist Medium"/>
              </a:rPr>
              <a:t>AI Day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7" name="Google Shape;557;g3fd3740145b_0_446"/>
          <p:cNvSpPr/>
          <p:nvPr/>
        </p:nvSpPr>
        <p:spPr>
          <a:xfrm>
            <a:off x="19040475" y="731260"/>
            <a:ext cx="3566400" cy="859800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58" name="Google Shape;558;g3fd3740145b_0_446"/>
          <p:cNvPicPr preferRelativeResize="0"/>
          <p:nvPr/>
        </p:nvPicPr>
        <p:blipFill rotWithShape="1">
          <a:blip r:embed="rId5">
            <a:alphaModFix/>
          </a:blip>
          <a:srcRect b="17269" l="130" r="0" t="17269"/>
          <a:stretch/>
        </p:blipFill>
        <p:spPr>
          <a:xfrm>
            <a:off x="0" y="2154134"/>
            <a:ext cx="24352920" cy="12187658"/>
          </a:xfrm>
          <a:custGeom>
            <a:rect b="b" l="l" r="r" t="t"/>
            <a:pathLst>
              <a:path extrusionOk="0" h="12187658" w="24352920">
                <a:moveTo>
                  <a:pt x="0" y="0"/>
                </a:moveTo>
                <a:lnTo>
                  <a:pt x="24352920" y="0"/>
                </a:lnTo>
                <a:lnTo>
                  <a:pt x="24352920" y="12187658"/>
                </a:lnTo>
                <a:lnTo>
                  <a:pt x="0" y="12187658"/>
                </a:lnTo>
                <a:close/>
              </a:path>
            </a:pathLst>
          </a:custGeom>
          <a:noFill/>
          <a:ln>
            <a:noFill/>
          </a:ln>
        </p:spPr>
      </p:pic>
      <p:sp>
        <p:nvSpPr>
          <p:cNvPr id="559" name="Google Shape;559;g3fd3740145b_0_446"/>
          <p:cNvSpPr/>
          <p:nvPr/>
        </p:nvSpPr>
        <p:spPr>
          <a:xfrm>
            <a:off x="31020" y="2128734"/>
            <a:ext cx="24321900" cy="255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BEBEB"/>
        </a:solidFill>
      </p:bgPr>
    </p:bg>
    <p:spTree>
      <p:nvGrpSpPr>
        <p:cNvPr id="563" name="Shape 5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Tavola da disegno 1 copia.jpg" id="564" name="Google Shape;564;g3fd3740145b_0_455"/>
          <p:cNvPicPr preferRelativeResize="0"/>
          <p:nvPr/>
        </p:nvPicPr>
        <p:blipFill rotWithShape="1">
          <a:blip r:embed="rId3">
            <a:alphaModFix/>
          </a:blip>
          <a:srcRect b="0" l="0" r="13570" t="13570"/>
          <a:stretch/>
        </p:blipFill>
        <p:spPr>
          <a:xfrm>
            <a:off x="-83129" y="2121504"/>
            <a:ext cx="24467131" cy="13762759"/>
          </a:xfrm>
          <a:prstGeom prst="rect">
            <a:avLst/>
          </a:prstGeom>
          <a:noFill/>
          <a:ln>
            <a:noFill/>
          </a:ln>
        </p:spPr>
      </p:pic>
      <p:sp>
        <p:nvSpPr>
          <p:cNvPr id="565" name="Google Shape;565;g3fd3740145b_0_455"/>
          <p:cNvSpPr/>
          <p:nvPr/>
        </p:nvSpPr>
        <p:spPr>
          <a:xfrm>
            <a:off x="19040475" y="731260"/>
            <a:ext cx="3566400" cy="859800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6" name="Google Shape;566;g3fd3740145b_0_455"/>
          <p:cNvSpPr/>
          <p:nvPr/>
        </p:nvSpPr>
        <p:spPr>
          <a:xfrm>
            <a:off x="31020" y="2128734"/>
            <a:ext cx="24321900" cy="255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7" name="Google Shape;567;g3fd3740145b_0_455"/>
          <p:cNvSpPr txBox="1"/>
          <p:nvPr/>
        </p:nvSpPr>
        <p:spPr>
          <a:xfrm>
            <a:off x="1444135" y="853400"/>
            <a:ext cx="59355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Urbanist"/>
              <a:buNone/>
            </a:pPr>
            <a:r>
              <a:rPr b="0" i="0" lang="en-US" sz="4000" u="none" cap="none" strike="noStrike">
                <a:solidFill>
                  <a:srgbClr val="000000"/>
                </a:solidFill>
                <a:latin typeface="Urbanist Medium"/>
                <a:ea typeface="Urbanist Medium"/>
                <a:cs typeface="Urbanist Medium"/>
                <a:sym typeface="Urbanist Medium"/>
              </a:rPr>
              <a:t>AI Day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8" name="Google Shape;568;g3fd3740145b_0_455"/>
          <p:cNvSpPr txBox="1"/>
          <p:nvPr/>
        </p:nvSpPr>
        <p:spPr>
          <a:xfrm>
            <a:off x="1518998" y="3609041"/>
            <a:ext cx="12129300" cy="3694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Urbanist"/>
              <a:buNone/>
            </a:pPr>
            <a:r>
              <a:rPr b="0" i="0" lang="en-US" sz="8000" u="none" cap="none" strike="noStrike">
                <a:solidFill>
                  <a:srgbClr val="151515"/>
                </a:solidFill>
                <a:latin typeface="Urbanist Medium"/>
                <a:ea typeface="Urbanist Medium"/>
                <a:cs typeface="Urbanist Medium"/>
                <a:sym typeface="Urbanist Medium"/>
              </a:rPr>
              <a:t>Il problema non </a:t>
            </a:r>
            <a:br>
              <a:rPr b="0" i="0" lang="en-US" sz="8000" u="none" cap="none" strike="noStrike">
                <a:solidFill>
                  <a:srgbClr val="151515"/>
                </a:solidFill>
                <a:latin typeface="Urbanist Medium"/>
                <a:ea typeface="Urbanist Medium"/>
                <a:cs typeface="Urbanist Medium"/>
                <a:sym typeface="Urbanist Medium"/>
              </a:rPr>
            </a:br>
            <a:r>
              <a:rPr b="0" i="0" lang="en-US" sz="8000" u="none" cap="none" strike="noStrike">
                <a:solidFill>
                  <a:srgbClr val="151515"/>
                </a:solidFill>
                <a:latin typeface="Urbanist Medium"/>
                <a:ea typeface="Urbanist Medium"/>
                <a:cs typeface="Urbanist Medium"/>
                <a:sym typeface="Urbanist Medium"/>
              </a:rPr>
              <a:t>è più </a:t>
            </a:r>
            <a:r>
              <a:rPr b="1" i="0" lang="en-US" sz="8000" u="none" cap="none" strike="noStrike">
                <a:solidFill>
                  <a:srgbClr val="151515"/>
                </a:solidFill>
                <a:latin typeface="Urbanist Black"/>
                <a:ea typeface="Urbanist Black"/>
                <a:cs typeface="Urbanist Black"/>
                <a:sym typeface="Urbanist Black"/>
              </a:rPr>
              <a:t>generare</a:t>
            </a:r>
            <a:endParaRPr b="1" i="0" sz="8000" u="none" cap="none" strike="noStrike">
              <a:solidFill>
                <a:srgbClr val="151515"/>
              </a:solidFill>
              <a:latin typeface="Urbanist Black"/>
              <a:ea typeface="Urbanist Black"/>
              <a:cs typeface="Urbanist Black"/>
              <a:sym typeface="Urbanist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Urbanist"/>
              <a:buNone/>
            </a:pPr>
            <a:r>
              <a:rPr b="0" i="0" lang="en-US" sz="8000" u="none" cap="none" strike="noStrike">
                <a:solidFill>
                  <a:srgbClr val="151515"/>
                </a:solidFill>
                <a:latin typeface="Urbanist Medium"/>
                <a:ea typeface="Urbanist Medium"/>
                <a:cs typeface="Urbanist Medium"/>
                <a:sym typeface="Urbanist Medium"/>
              </a:rPr>
              <a:t>qualcosa.</a:t>
            </a:r>
            <a:endParaRPr b="1" i="0" sz="1400" u="none" cap="none" strike="noStrike">
              <a:solidFill>
                <a:srgbClr val="15151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9" name="Google Shape;569;g3fd3740145b_0_455"/>
          <p:cNvSpPr txBox="1"/>
          <p:nvPr/>
        </p:nvSpPr>
        <p:spPr>
          <a:xfrm>
            <a:off x="1518998" y="8134662"/>
            <a:ext cx="7361400" cy="3694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Urbanist"/>
              <a:buNone/>
            </a:pPr>
            <a:r>
              <a:rPr b="0" i="0" lang="en-US" sz="8000" u="none" cap="none" strike="noStrike">
                <a:solidFill>
                  <a:srgbClr val="000000"/>
                </a:solidFill>
                <a:latin typeface="Urbanist Medium"/>
                <a:ea typeface="Urbanist Medium"/>
                <a:cs typeface="Urbanist Medium"/>
                <a:sym typeface="Urbanist Medium"/>
              </a:rPr>
              <a:t>È capire perchè dovrebbe </a:t>
            </a:r>
            <a:r>
              <a:rPr b="1" i="0" lang="en-US" sz="8000" u="none" cap="none" strike="noStrike">
                <a:solidFill>
                  <a:srgbClr val="151515"/>
                </a:solidFill>
                <a:latin typeface="Urbanist Black"/>
                <a:ea typeface="Urbanist Black"/>
                <a:cs typeface="Urbanist Black"/>
                <a:sym typeface="Urbanist Black"/>
              </a:rPr>
              <a:t>esistere</a:t>
            </a:r>
            <a:r>
              <a:rPr b="0" i="0" lang="en-US" sz="8000" u="none" cap="none" strike="noStrike">
                <a:solidFill>
                  <a:srgbClr val="000000"/>
                </a:solidFill>
                <a:latin typeface="Urbanist Medium"/>
                <a:ea typeface="Urbanist Medium"/>
                <a:cs typeface="Urbanist Medium"/>
                <a:sym typeface="Urbanist Medium"/>
              </a:rPr>
              <a:t>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BEBEB"/>
        </a:solidFill>
      </p:bgPr>
    </p:bg>
    <p:spTree>
      <p:nvGrpSpPr>
        <p:cNvPr id="573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Tavola da disegno 1 copia.jpg" id="574" name="Google Shape;574;g3fd3740145b_0_464"/>
          <p:cNvPicPr preferRelativeResize="0"/>
          <p:nvPr/>
        </p:nvPicPr>
        <p:blipFill rotWithShape="1">
          <a:blip r:embed="rId3">
            <a:alphaModFix/>
          </a:blip>
          <a:srcRect b="359" l="7647" r="0" t="0"/>
          <a:stretch/>
        </p:blipFill>
        <p:spPr>
          <a:xfrm rot="-8070707">
            <a:off x="9870342" y="-496776"/>
            <a:ext cx="19036062" cy="11553147"/>
          </a:xfrm>
          <a:custGeom>
            <a:rect b="b" l="l" r="r" t="t"/>
            <a:pathLst>
              <a:path extrusionOk="0" h="21600" w="21600">
                <a:moveTo>
                  <a:pt x="21600" y="1122"/>
                </a:moveTo>
                <a:lnTo>
                  <a:pt x="21600" y="0"/>
                </a:lnTo>
                <a:lnTo>
                  <a:pt x="3820" y="0"/>
                </a:lnTo>
                <a:lnTo>
                  <a:pt x="0" y="6403"/>
                </a:lnTo>
                <a:lnTo>
                  <a:pt x="9382" y="21600"/>
                </a:lnTo>
                <a:lnTo>
                  <a:pt x="21600" y="1122"/>
                </a:lnTo>
                <a:close/>
              </a:path>
            </a:pathLst>
          </a:custGeom>
          <a:noFill/>
          <a:ln>
            <a:noFill/>
          </a:ln>
        </p:spPr>
      </p:pic>
      <p:sp>
        <p:nvSpPr>
          <p:cNvPr id="575" name="Google Shape;575;g3fd3740145b_0_464"/>
          <p:cNvSpPr/>
          <p:nvPr/>
        </p:nvSpPr>
        <p:spPr>
          <a:xfrm>
            <a:off x="19040475" y="731260"/>
            <a:ext cx="3566400" cy="859800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6" name="Google Shape;576;g3fd3740145b_0_464"/>
          <p:cNvSpPr/>
          <p:nvPr/>
        </p:nvSpPr>
        <p:spPr>
          <a:xfrm>
            <a:off x="31020" y="2128734"/>
            <a:ext cx="24321900" cy="255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7" name="Google Shape;577;g3fd3740145b_0_464"/>
          <p:cNvSpPr txBox="1"/>
          <p:nvPr/>
        </p:nvSpPr>
        <p:spPr>
          <a:xfrm>
            <a:off x="1541833" y="6532354"/>
            <a:ext cx="13969200" cy="518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Urbanist"/>
              <a:buNone/>
            </a:pPr>
            <a:r>
              <a:rPr b="0" i="0" lang="en-US" sz="4500" u="none" cap="none" strike="noStrike">
                <a:solidFill>
                  <a:srgbClr val="000000"/>
                </a:solidFill>
                <a:latin typeface="Urbanist Medium"/>
                <a:ea typeface="Urbanist Medium"/>
                <a:cs typeface="Urbanist Medium"/>
                <a:sym typeface="Urbanist Medium"/>
              </a:rPr>
              <a:t>L’AI ha reso la </a:t>
            </a:r>
            <a:r>
              <a:rPr b="1" i="0" lang="en-US" sz="4500" u="none" cap="none" strike="noStrike">
                <a:solidFill>
                  <a:srgbClr val="000000"/>
                </a:solidFill>
                <a:latin typeface="Urbanist Black"/>
                <a:ea typeface="Urbanist Black"/>
                <a:cs typeface="Urbanist Black"/>
                <a:sym typeface="Urbanist Black"/>
              </a:rPr>
              <a:t>produzione</a:t>
            </a:r>
            <a:r>
              <a:rPr b="0" i="0" lang="en-US" sz="4500" u="none" cap="none" strike="noStrike">
                <a:solidFill>
                  <a:srgbClr val="000000"/>
                </a:solidFill>
                <a:latin typeface="Urbanist Medium"/>
                <a:ea typeface="Urbanist Medium"/>
                <a:cs typeface="Urbanist Medium"/>
                <a:sym typeface="Urbanist Medium"/>
              </a:rPr>
              <a:t> veloce, </a:t>
            </a:r>
            <a:br>
              <a:rPr b="0" i="0" lang="en-US" sz="4500" u="none" cap="none" strike="noStrike">
                <a:solidFill>
                  <a:srgbClr val="000000"/>
                </a:solidFill>
                <a:latin typeface="Urbanist Medium"/>
                <a:ea typeface="Urbanist Medium"/>
                <a:cs typeface="Urbanist Medium"/>
                <a:sym typeface="Urbanist Medium"/>
              </a:rPr>
            </a:br>
            <a:r>
              <a:rPr b="0" i="0" lang="en-US" sz="4500" u="none" cap="none" strike="noStrike">
                <a:solidFill>
                  <a:srgbClr val="000000"/>
                </a:solidFill>
                <a:latin typeface="Urbanist Medium"/>
                <a:ea typeface="Urbanist Medium"/>
                <a:cs typeface="Urbanist Medium"/>
                <a:sym typeface="Urbanist Medium"/>
              </a:rPr>
              <a:t>accessibile, scalabile, abbondante.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2000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Urbanist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Urbanist Medium"/>
              <a:ea typeface="Urbanist Medium"/>
              <a:cs typeface="Urbanist Medium"/>
              <a:sym typeface="Urbanist Medium"/>
            </a:endParaRPr>
          </a:p>
          <a:p>
            <a:pPr indent="0" lvl="0" marL="0" marR="0" rtl="0" algn="l">
              <a:lnSpc>
                <a:spcPct val="12000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Urbanist"/>
              <a:buNone/>
            </a:pPr>
            <a:r>
              <a:rPr b="0" i="0" lang="en-US" sz="4500" u="none" cap="none" strike="noStrike">
                <a:solidFill>
                  <a:srgbClr val="000000"/>
                </a:solidFill>
                <a:latin typeface="Urbanist Medium"/>
                <a:ea typeface="Urbanist Medium"/>
                <a:cs typeface="Urbanist Medium"/>
                <a:sym typeface="Urbanist Medium"/>
              </a:rPr>
              <a:t>Prima il problema era avere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2000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Urbanist"/>
              <a:buNone/>
            </a:pPr>
            <a:r>
              <a:rPr b="0" i="0" lang="en-US" sz="4500" u="none" cap="none" strike="noStrike">
                <a:solidFill>
                  <a:srgbClr val="000000"/>
                </a:solidFill>
                <a:latin typeface="Urbanist Medium"/>
                <a:ea typeface="Urbanist Medium"/>
                <a:cs typeface="Urbanist Medium"/>
                <a:sym typeface="Urbanist Medium"/>
              </a:rPr>
              <a:t>abbastanza idee, oggi è averne troppe.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2000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Urbanist"/>
              <a:buNone/>
            </a:pPr>
            <a:r>
              <a:rPr b="0" i="0" lang="en-US" sz="4500" u="none" cap="none" strike="noStrike">
                <a:solidFill>
                  <a:srgbClr val="000000"/>
                </a:solidFill>
                <a:latin typeface="Urbanist Medium"/>
                <a:ea typeface="Urbanist Medium"/>
                <a:cs typeface="Urbanist Medium"/>
                <a:sym typeface="Urbanist Medium"/>
              </a:rPr>
              <a:t>Prima il problema era produrre alternative, </a:t>
            </a:r>
            <a:br>
              <a:rPr b="0" i="0" lang="en-US" sz="4500" u="none" cap="none" strike="noStrike">
                <a:solidFill>
                  <a:srgbClr val="000000"/>
                </a:solidFill>
                <a:latin typeface="Urbanist Medium"/>
                <a:ea typeface="Urbanist Medium"/>
                <a:cs typeface="Urbanist Medium"/>
                <a:sym typeface="Urbanist Medium"/>
              </a:rPr>
            </a:br>
            <a:r>
              <a:rPr b="0" i="0" lang="en-US" sz="4500" u="none" cap="none" strike="noStrike">
                <a:solidFill>
                  <a:srgbClr val="000000"/>
                </a:solidFill>
                <a:latin typeface="Urbanist Medium"/>
                <a:ea typeface="Urbanist Medium"/>
                <a:cs typeface="Urbanist Medium"/>
                <a:sym typeface="Urbanist Medium"/>
              </a:rPr>
              <a:t>oggi il problema è scegliere tra infinite alternative.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8" name="Google Shape;578;g3fd3740145b_0_464"/>
          <p:cNvSpPr txBox="1"/>
          <p:nvPr/>
        </p:nvSpPr>
        <p:spPr>
          <a:xfrm>
            <a:off x="1444135" y="853400"/>
            <a:ext cx="59355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Urbanist"/>
              <a:buNone/>
            </a:pPr>
            <a:r>
              <a:rPr b="0" i="0" lang="en-US" sz="4000" u="none" cap="none" strike="noStrike">
                <a:solidFill>
                  <a:srgbClr val="000000"/>
                </a:solidFill>
                <a:latin typeface="Urbanist Medium"/>
                <a:ea typeface="Urbanist Medium"/>
                <a:cs typeface="Urbanist Medium"/>
                <a:sym typeface="Urbanist Medium"/>
              </a:rPr>
              <a:t>AI Day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9" name="Google Shape;579;g3fd3740145b_0_464"/>
          <p:cNvSpPr txBox="1"/>
          <p:nvPr/>
        </p:nvSpPr>
        <p:spPr>
          <a:xfrm>
            <a:off x="1518999" y="4551403"/>
            <a:ext cx="12417000" cy="12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Urbanist"/>
              <a:buNone/>
            </a:pPr>
            <a:r>
              <a:rPr b="0" i="0" lang="en-US" sz="8000" u="none" cap="none" strike="noStrike">
                <a:solidFill>
                  <a:srgbClr val="000000"/>
                </a:solidFill>
                <a:latin typeface="Urbanist Medium"/>
                <a:ea typeface="Urbanist Medium"/>
                <a:cs typeface="Urbanist Medium"/>
                <a:sym typeface="Urbanist Medium"/>
              </a:rPr>
              <a:t>1. Il cambio di </a:t>
            </a:r>
            <a:r>
              <a:rPr b="1" i="0" lang="en-US" sz="8000" u="none" cap="none" strike="noStrike">
                <a:solidFill>
                  <a:srgbClr val="000000"/>
                </a:solidFill>
                <a:latin typeface="Urbanist Black"/>
                <a:ea typeface="Urbanist Black"/>
                <a:cs typeface="Urbanist Black"/>
                <a:sym typeface="Urbanist Black"/>
              </a:rPr>
              <a:t>scenario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BEBEB"/>
        </a:solidFill>
      </p:bgPr>
    </p:bg>
    <p:spTree>
      <p:nvGrpSpPr>
        <p:cNvPr id="583" name="Shape 5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4" name="Google Shape;584;g3fd3740145b_0_473"/>
          <p:cNvGrpSpPr/>
          <p:nvPr/>
        </p:nvGrpSpPr>
        <p:grpSpPr>
          <a:xfrm flipH="1">
            <a:off x="-237045" y="2088933"/>
            <a:ext cx="27345655" cy="11603855"/>
            <a:chOff x="-3010439" y="2088933"/>
            <a:chExt cx="27345655" cy="11603855"/>
          </a:xfrm>
        </p:grpSpPr>
        <p:pic>
          <p:nvPicPr>
            <p:cNvPr descr="Tavola da disegno 1.jpg" id="585" name="Google Shape;585;g3fd3740145b_0_473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-3010439" y="2088933"/>
              <a:ext cx="20629070" cy="1160385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86" name="Google Shape;586;g3fd3740145b_0_473"/>
            <p:cNvSpPr/>
            <p:nvPr/>
          </p:nvSpPr>
          <p:spPr>
            <a:xfrm>
              <a:off x="17586416" y="2118280"/>
              <a:ext cx="6748800" cy="11545200"/>
            </a:xfrm>
            <a:prstGeom prst="rect">
              <a:avLst/>
            </a:prstGeom>
            <a:gradFill>
              <a:gsLst>
                <a:gs pos="0">
                  <a:srgbClr val="E3E3E3"/>
                </a:gs>
                <a:gs pos="100000">
                  <a:srgbClr val="E2E2E2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200"/>
                <a:buFont typeface="Helvetica Neue"/>
                <a:buNone/>
              </a:pPr>
              <a:r>
                <a:t/>
              </a:r>
              <a:endParaRPr b="0" i="0" sz="32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587" name="Google Shape;587;g3fd3740145b_0_473"/>
          <p:cNvSpPr/>
          <p:nvPr/>
        </p:nvSpPr>
        <p:spPr>
          <a:xfrm>
            <a:off x="31020" y="2128734"/>
            <a:ext cx="24321900" cy="255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8" name="Google Shape;588;g3fd3740145b_0_473"/>
          <p:cNvSpPr/>
          <p:nvPr/>
        </p:nvSpPr>
        <p:spPr>
          <a:xfrm>
            <a:off x="19040475" y="731260"/>
            <a:ext cx="3566400" cy="859800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9" name="Google Shape;589;g3fd3740145b_0_473"/>
          <p:cNvSpPr txBox="1"/>
          <p:nvPr/>
        </p:nvSpPr>
        <p:spPr>
          <a:xfrm>
            <a:off x="1194097" y="5707470"/>
            <a:ext cx="9084300" cy="44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600"/>
              <a:buFont typeface="Raleway"/>
              <a:buNone/>
            </a:pPr>
            <a:r>
              <a:rPr b="0" i="0" lang="en-US" sz="96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Ma quindi </a:t>
            </a:r>
            <a:br>
              <a:rPr b="0" i="0" lang="en-US" sz="96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</a:br>
            <a:r>
              <a:rPr b="0" i="0" lang="en-US" sz="96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cosa vale </a:t>
            </a:r>
            <a:br>
              <a:rPr b="0" i="0" lang="en-US" sz="96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</a:br>
            <a:r>
              <a:rPr b="0" i="0" lang="en-US" sz="96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la pena </a:t>
            </a:r>
            <a:r>
              <a:rPr b="1" i="0" lang="en-US" sz="96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creare?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0" name="Google Shape;590;g3fd3740145b_0_473"/>
          <p:cNvSpPr txBox="1"/>
          <p:nvPr/>
        </p:nvSpPr>
        <p:spPr>
          <a:xfrm>
            <a:off x="1444135" y="853400"/>
            <a:ext cx="59355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Urbanist"/>
              <a:buNone/>
            </a:pPr>
            <a:r>
              <a:rPr b="0" i="0" lang="en-US" sz="4000" u="none" cap="none" strike="noStrike">
                <a:solidFill>
                  <a:srgbClr val="000000"/>
                </a:solidFill>
                <a:latin typeface="Urbanist Medium"/>
                <a:ea typeface="Urbanist Medium"/>
                <a:cs typeface="Urbanist Medium"/>
                <a:sym typeface="Urbanist Medium"/>
              </a:rPr>
              <a:t>AI Day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BEBEB"/>
        </a:solidFill>
      </p:bgPr>
    </p:bg>
    <p:spTree>
      <p:nvGrpSpPr>
        <p:cNvPr id="594" name="Shape 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Tavola da disegno 2.jpg" id="595" name="Google Shape;595;g3fd3740145b_0_48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771563" y="2121504"/>
            <a:ext cx="20612438" cy="11594497"/>
          </a:xfrm>
          <a:prstGeom prst="rect">
            <a:avLst/>
          </a:prstGeom>
          <a:noFill/>
          <a:ln>
            <a:noFill/>
          </a:ln>
        </p:spPr>
      </p:pic>
      <p:sp>
        <p:nvSpPr>
          <p:cNvPr id="596" name="Google Shape;596;g3fd3740145b_0_483"/>
          <p:cNvSpPr/>
          <p:nvPr/>
        </p:nvSpPr>
        <p:spPr>
          <a:xfrm>
            <a:off x="3750306" y="2108403"/>
            <a:ext cx="10562100" cy="11620800"/>
          </a:xfrm>
          <a:prstGeom prst="rect">
            <a:avLst/>
          </a:prstGeom>
          <a:gradFill>
            <a:gsLst>
              <a:gs pos="0">
                <a:srgbClr val="EBEBEB"/>
              </a:gs>
              <a:gs pos="100000">
                <a:srgbClr val="EBEBEB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7" name="Google Shape;597;g3fd3740145b_0_483"/>
          <p:cNvSpPr/>
          <p:nvPr/>
        </p:nvSpPr>
        <p:spPr>
          <a:xfrm>
            <a:off x="19040475" y="731260"/>
            <a:ext cx="3566400" cy="859800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8" name="Google Shape;598;g3fd3740145b_0_483"/>
          <p:cNvSpPr/>
          <p:nvPr/>
        </p:nvSpPr>
        <p:spPr>
          <a:xfrm>
            <a:off x="31020" y="2128734"/>
            <a:ext cx="24321900" cy="255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9" name="Google Shape;599;g3fd3740145b_0_483"/>
          <p:cNvSpPr txBox="1"/>
          <p:nvPr/>
        </p:nvSpPr>
        <p:spPr>
          <a:xfrm>
            <a:off x="1541834" y="7709239"/>
            <a:ext cx="11807400" cy="2355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Urbanist"/>
              <a:buNone/>
            </a:pPr>
            <a:r>
              <a:rPr b="0" i="0" lang="en-US" sz="4500" u="none" cap="none" strike="noStrike">
                <a:solidFill>
                  <a:srgbClr val="000000"/>
                </a:solidFill>
                <a:latin typeface="Urbanist Medium"/>
                <a:ea typeface="Urbanist Medium"/>
                <a:cs typeface="Urbanist Medium"/>
                <a:sym typeface="Urbanist Medium"/>
              </a:rPr>
              <a:t>Molti </a:t>
            </a:r>
            <a:r>
              <a:rPr b="1" i="0" lang="en-US" sz="4500" u="none" cap="none" strike="noStrike">
                <a:solidFill>
                  <a:srgbClr val="151515"/>
                </a:solidFill>
                <a:latin typeface="Urbanist Black"/>
                <a:ea typeface="Urbanist Black"/>
                <a:cs typeface="Urbanist Black"/>
                <a:sym typeface="Urbanist Black"/>
              </a:rPr>
              <a:t>brand</a:t>
            </a:r>
            <a:r>
              <a:rPr b="0" i="0" lang="en-US" sz="4500" u="none" cap="none" strike="noStrike">
                <a:solidFill>
                  <a:srgbClr val="000000"/>
                </a:solidFill>
                <a:latin typeface="Urbanist Medium"/>
                <a:ea typeface="Urbanist Medium"/>
                <a:cs typeface="Urbanist Medium"/>
                <a:sym typeface="Urbanist Medium"/>
              </a:rPr>
              <a:t> non falliscono </a:t>
            </a:r>
            <a:br>
              <a:rPr b="0" i="0" lang="en-US" sz="4500" u="none" cap="none" strike="noStrike">
                <a:solidFill>
                  <a:srgbClr val="000000"/>
                </a:solidFill>
                <a:latin typeface="Urbanist Medium"/>
                <a:ea typeface="Urbanist Medium"/>
                <a:cs typeface="Urbanist Medium"/>
                <a:sym typeface="Urbanist Medium"/>
              </a:rPr>
            </a:br>
            <a:r>
              <a:rPr b="0" i="0" lang="en-US" sz="4500" u="none" cap="none" strike="noStrike">
                <a:solidFill>
                  <a:srgbClr val="000000"/>
                </a:solidFill>
                <a:latin typeface="Urbanist Medium"/>
                <a:ea typeface="Urbanist Medium"/>
                <a:cs typeface="Urbanist Medium"/>
                <a:sym typeface="Urbanist Medium"/>
              </a:rPr>
              <a:t>perché manca qualcosa da vedere.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2000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Urbanist"/>
              <a:buNone/>
            </a:pPr>
            <a:r>
              <a:rPr b="0" i="0" lang="en-US" sz="4500" u="none" cap="none" strike="noStrike">
                <a:solidFill>
                  <a:srgbClr val="000000"/>
                </a:solidFill>
                <a:latin typeface="Urbanist Medium"/>
                <a:ea typeface="Urbanist Medium"/>
                <a:cs typeface="Urbanist Medium"/>
                <a:sym typeface="Urbanist Medium"/>
              </a:rPr>
              <a:t>Falliscono perché manca una </a:t>
            </a:r>
            <a:r>
              <a:rPr b="1" i="0" lang="en-US" sz="4500" u="none" cap="none" strike="noStrike">
                <a:solidFill>
                  <a:srgbClr val="151515"/>
                </a:solidFill>
                <a:latin typeface="Urbanist Black"/>
                <a:ea typeface="Urbanist Black"/>
                <a:cs typeface="Urbanist Black"/>
                <a:sym typeface="Urbanist Black"/>
              </a:rPr>
              <a:t>direzione</a:t>
            </a:r>
            <a:r>
              <a:rPr b="0" i="0" lang="en-US" sz="4500" u="none" cap="none" strike="noStrike">
                <a:solidFill>
                  <a:srgbClr val="000000"/>
                </a:solidFill>
                <a:latin typeface="Urbanist Medium"/>
                <a:ea typeface="Urbanist Medium"/>
                <a:cs typeface="Urbanist Medium"/>
                <a:sym typeface="Urbanist Medium"/>
              </a:rPr>
              <a:t>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0" name="Google Shape;600;g3fd3740145b_0_483"/>
          <p:cNvSpPr txBox="1"/>
          <p:nvPr/>
        </p:nvSpPr>
        <p:spPr>
          <a:xfrm>
            <a:off x="1444135" y="853400"/>
            <a:ext cx="59355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Urbanist"/>
              <a:buNone/>
            </a:pPr>
            <a:r>
              <a:rPr b="0" i="0" lang="en-US" sz="4000" u="none" cap="none" strike="noStrike">
                <a:solidFill>
                  <a:srgbClr val="000000"/>
                </a:solidFill>
                <a:latin typeface="Urbanist Medium"/>
                <a:ea typeface="Urbanist Medium"/>
                <a:cs typeface="Urbanist Medium"/>
                <a:sym typeface="Urbanist Medium"/>
              </a:rPr>
              <a:t>AI Day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1" name="Google Shape;601;g3fd3740145b_0_483"/>
          <p:cNvSpPr txBox="1"/>
          <p:nvPr/>
        </p:nvSpPr>
        <p:spPr>
          <a:xfrm>
            <a:off x="1518999" y="4830822"/>
            <a:ext cx="11807400" cy="2462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Urbanist"/>
              <a:buNone/>
            </a:pPr>
            <a:r>
              <a:rPr b="0" i="0" lang="en-US" sz="8000" u="none" cap="none" strike="noStrike">
                <a:solidFill>
                  <a:srgbClr val="151515"/>
                </a:solidFill>
                <a:latin typeface="Urbanist Medium"/>
                <a:ea typeface="Urbanist Medium"/>
                <a:cs typeface="Urbanist Medium"/>
                <a:sym typeface="Urbanist Medium"/>
              </a:rPr>
              <a:t>2. </a:t>
            </a:r>
            <a:r>
              <a:rPr b="1" i="0" lang="en-US" sz="8000" u="none" cap="none" strike="noStrike">
                <a:solidFill>
                  <a:srgbClr val="151515"/>
                </a:solidFill>
                <a:latin typeface="Urbanist Black"/>
                <a:ea typeface="Urbanist Black"/>
                <a:cs typeface="Urbanist Black"/>
                <a:sym typeface="Urbanist Black"/>
              </a:rPr>
              <a:t>Direzione</a:t>
            </a:r>
            <a:r>
              <a:rPr b="1" i="0" lang="en-US" sz="8000" u="none" cap="none" strike="noStrike">
                <a:solidFill>
                  <a:srgbClr val="000000"/>
                </a:solidFill>
                <a:latin typeface="Urbanist Black"/>
                <a:ea typeface="Urbanist Black"/>
                <a:cs typeface="Urbanist Black"/>
                <a:sym typeface="Urbanist Black"/>
              </a:rPr>
              <a:t>, </a:t>
            </a:r>
            <a:br>
              <a:rPr b="1" i="0" lang="en-US" sz="8000" u="none" cap="none" strike="noStrike">
                <a:solidFill>
                  <a:srgbClr val="000000"/>
                </a:solidFill>
                <a:latin typeface="Urbanist Black"/>
                <a:ea typeface="Urbanist Black"/>
                <a:cs typeface="Urbanist Black"/>
                <a:sym typeface="Urbanist Black"/>
              </a:rPr>
            </a:br>
            <a:r>
              <a:rPr b="0" i="0" lang="en-US" sz="8000" u="none" cap="none" strike="noStrike">
                <a:solidFill>
                  <a:srgbClr val="000000"/>
                </a:solidFill>
                <a:latin typeface="Urbanist Medium"/>
                <a:ea typeface="Urbanist Medium"/>
                <a:cs typeface="Urbanist Medium"/>
                <a:sym typeface="Urbanist Medium"/>
              </a:rPr>
              <a:t>non esecuzione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BEBEB"/>
        </a:solidFill>
      </p:bgPr>
    </p:bg>
    <p:spTree>
      <p:nvGrpSpPr>
        <p:cNvPr id="605" name="Shape 6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Tavola da disegno 2.jpg" id="606" name="Google Shape;606;g3fd3740145b_0_49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771563" y="2121504"/>
            <a:ext cx="20612438" cy="11594497"/>
          </a:xfrm>
          <a:prstGeom prst="rect">
            <a:avLst/>
          </a:prstGeom>
          <a:noFill/>
          <a:ln>
            <a:noFill/>
          </a:ln>
        </p:spPr>
      </p:pic>
      <p:sp>
        <p:nvSpPr>
          <p:cNvPr id="607" name="Google Shape;607;g3fd3740145b_0_493"/>
          <p:cNvSpPr/>
          <p:nvPr/>
        </p:nvSpPr>
        <p:spPr>
          <a:xfrm>
            <a:off x="3750306" y="2108403"/>
            <a:ext cx="10562100" cy="11620800"/>
          </a:xfrm>
          <a:prstGeom prst="rect">
            <a:avLst/>
          </a:prstGeom>
          <a:gradFill>
            <a:gsLst>
              <a:gs pos="0">
                <a:srgbClr val="EBEBEB"/>
              </a:gs>
              <a:gs pos="100000">
                <a:srgbClr val="EBEBEB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8" name="Google Shape;608;g3fd3740145b_0_493"/>
          <p:cNvSpPr/>
          <p:nvPr/>
        </p:nvSpPr>
        <p:spPr>
          <a:xfrm>
            <a:off x="19040475" y="731260"/>
            <a:ext cx="3566400" cy="859800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9" name="Google Shape;609;g3fd3740145b_0_493"/>
          <p:cNvSpPr/>
          <p:nvPr/>
        </p:nvSpPr>
        <p:spPr>
          <a:xfrm>
            <a:off x="31020" y="2128734"/>
            <a:ext cx="24321900" cy="255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0" name="Google Shape;610;g3fd3740145b_0_493"/>
          <p:cNvSpPr txBox="1"/>
          <p:nvPr/>
        </p:nvSpPr>
        <p:spPr>
          <a:xfrm>
            <a:off x="1444135" y="853400"/>
            <a:ext cx="59355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Urbanist"/>
              <a:buNone/>
            </a:pPr>
            <a:r>
              <a:rPr b="0" i="0" lang="en-US" sz="4000" u="none" cap="none" strike="noStrike">
                <a:solidFill>
                  <a:srgbClr val="000000"/>
                </a:solidFill>
                <a:latin typeface="Urbanist Medium"/>
                <a:ea typeface="Urbanist Medium"/>
                <a:cs typeface="Urbanist Medium"/>
                <a:sym typeface="Urbanist Medium"/>
              </a:rPr>
              <a:t>AI Day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1" name="Google Shape;611;g3fd3740145b_0_493"/>
          <p:cNvSpPr txBox="1"/>
          <p:nvPr/>
        </p:nvSpPr>
        <p:spPr>
          <a:xfrm>
            <a:off x="1518998" y="4179303"/>
            <a:ext cx="14686200" cy="7388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Urbanist"/>
              <a:buNone/>
            </a:pPr>
            <a:r>
              <a:rPr b="0" i="0" lang="en-US" sz="8000" u="none" cap="none" strike="noStrike">
                <a:solidFill>
                  <a:srgbClr val="151515"/>
                </a:solidFill>
                <a:latin typeface="Urbanist Medium"/>
                <a:ea typeface="Urbanist Medium"/>
                <a:cs typeface="Urbanist Medium"/>
                <a:sym typeface="Urbanist Medium"/>
              </a:rPr>
              <a:t>Un</a:t>
            </a:r>
            <a:r>
              <a:rPr b="1" i="0" lang="en-US" sz="8000" u="none" cap="none" strike="noStrike">
                <a:solidFill>
                  <a:srgbClr val="151515"/>
                </a:solidFill>
                <a:latin typeface="Urbanist Black"/>
                <a:ea typeface="Urbanist Black"/>
                <a:cs typeface="Urbanist Black"/>
                <a:sym typeface="Urbanist Black"/>
              </a:rPr>
              <a:t> brand </a:t>
            </a:r>
            <a:r>
              <a:rPr b="0" i="0" lang="en-US" sz="8000" u="none" cap="none" strike="noStrike">
                <a:solidFill>
                  <a:srgbClr val="151515"/>
                </a:solidFill>
                <a:latin typeface="Urbanist Medium"/>
                <a:ea typeface="Urbanist Medium"/>
                <a:cs typeface="Urbanist Medium"/>
                <a:sym typeface="Urbanist Medium"/>
              </a:rPr>
              <a:t>può avere </a:t>
            </a:r>
            <a:br>
              <a:rPr b="0" i="0" lang="en-US" sz="8000" u="none" cap="none" strike="noStrike">
                <a:solidFill>
                  <a:srgbClr val="151515"/>
                </a:solidFill>
                <a:latin typeface="Urbanist Medium"/>
                <a:ea typeface="Urbanist Medium"/>
                <a:cs typeface="Urbanist Medium"/>
                <a:sym typeface="Urbanist Medium"/>
              </a:rPr>
            </a:br>
            <a:r>
              <a:rPr b="0" i="0" lang="en-US" sz="8000" u="none" cap="none" strike="noStrike">
                <a:solidFill>
                  <a:srgbClr val="151515"/>
                </a:solidFill>
                <a:latin typeface="Urbanist Medium"/>
                <a:ea typeface="Urbanist Medium"/>
                <a:cs typeface="Urbanist Medium"/>
                <a:sym typeface="Urbanist Medium"/>
              </a:rPr>
              <a:t>un bel </a:t>
            </a:r>
            <a:r>
              <a:rPr b="1" i="0" lang="en-US" sz="8000" u="none" cap="none" strike="noStrike">
                <a:solidFill>
                  <a:srgbClr val="151515"/>
                </a:solidFill>
                <a:latin typeface="Urbanist Black"/>
                <a:ea typeface="Urbanist Black"/>
                <a:cs typeface="Urbanist Black"/>
                <a:sym typeface="Urbanist Black"/>
              </a:rPr>
              <a:t>logo</a:t>
            </a:r>
            <a:r>
              <a:rPr b="0" i="0" lang="en-US" sz="8000" u="none" cap="none" strike="noStrike">
                <a:solidFill>
                  <a:srgbClr val="151515"/>
                </a:solidFill>
                <a:latin typeface="Urbanist Medium"/>
                <a:ea typeface="Urbanist Medium"/>
                <a:cs typeface="Urbanist Medium"/>
                <a:sym typeface="Urbanist Medium"/>
              </a:rPr>
              <a:t> e non </a:t>
            </a:r>
            <a:br>
              <a:rPr b="0" i="0" lang="en-US" sz="8000" u="none" cap="none" strike="noStrike">
                <a:solidFill>
                  <a:srgbClr val="151515"/>
                </a:solidFill>
                <a:latin typeface="Urbanist Medium"/>
                <a:ea typeface="Urbanist Medium"/>
                <a:cs typeface="Urbanist Medium"/>
                <a:sym typeface="Urbanist Medium"/>
              </a:rPr>
            </a:br>
            <a:r>
              <a:rPr b="0" i="0" lang="en-US" sz="8000" u="none" cap="none" strike="noStrike">
                <a:solidFill>
                  <a:srgbClr val="151515"/>
                </a:solidFill>
                <a:latin typeface="Urbanist Medium"/>
                <a:ea typeface="Urbanist Medium"/>
                <a:cs typeface="Urbanist Medium"/>
                <a:sym typeface="Urbanist Medium"/>
              </a:rPr>
              <a:t>essere </a:t>
            </a:r>
            <a:r>
              <a:rPr b="1" i="0" lang="en-US" sz="8000" u="none" cap="none" strike="noStrike">
                <a:solidFill>
                  <a:srgbClr val="151515"/>
                </a:solidFill>
                <a:latin typeface="Urbanist Black"/>
                <a:ea typeface="Urbanist Black"/>
                <a:cs typeface="Urbanist Black"/>
                <a:sym typeface="Urbanist Black"/>
              </a:rPr>
              <a:t>riconoscibile</a:t>
            </a:r>
            <a:r>
              <a:rPr b="0" i="0" lang="en-US" sz="8000" u="none" cap="none" strike="noStrike">
                <a:solidFill>
                  <a:srgbClr val="151515"/>
                </a:solidFill>
                <a:latin typeface="Urbanist Medium"/>
                <a:ea typeface="Urbanist Medium"/>
                <a:cs typeface="Urbanist Medium"/>
                <a:sym typeface="Urbanist Medium"/>
              </a:rPr>
              <a:t>.</a:t>
            </a:r>
            <a:endParaRPr b="0" i="0" sz="8000" u="none" cap="none" strike="noStrike">
              <a:solidFill>
                <a:srgbClr val="151515"/>
              </a:solidFill>
              <a:latin typeface="Urbanist Medium"/>
              <a:ea typeface="Urbanist Medium"/>
              <a:cs typeface="Urbanist Medium"/>
              <a:sym typeface="Urbanist Medium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Urbanist"/>
              <a:buNone/>
            </a:pPr>
            <a:r>
              <a:rPr b="0" i="0" lang="en-US" sz="8000" u="none" cap="none" strike="noStrike">
                <a:solidFill>
                  <a:srgbClr val="151515"/>
                </a:solidFill>
                <a:latin typeface="Urbanist Medium"/>
                <a:ea typeface="Urbanist Medium"/>
                <a:cs typeface="Urbanist Medium"/>
                <a:sym typeface="Urbanist Medium"/>
              </a:rPr>
              <a:t>Può avere </a:t>
            </a:r>
            <a:r>
              <a:rPr b="1" i="0" lang="en-US" sz="8000" u="none" cap="none" strike="noStrike">
                <a:solidFill>
                  <a:srgbClr val="151515"/>
                </a:solidFill>
                <a:latin typeface="Urbanist Black"/>
                <a:ea typeface="Urbanist Black"/>
                <a:cs typeface="Urbanist Black"/>
                <a:sym typeface="Urbanist Black"/>
              </a:rPr>
              <a:t>contenuti</a:t>
            </a:r>
            <a:r>
              <a:rPr b="0" i="0" lang="en-US" sz="8000" u="none" cap="none" strike="noStrike">
                <a:solidFill>
                  <a:srgbClr val="151515"/>
                </a:solidFill>
                <a:latin typeface="Urbanist Medium"/>
                <a:ea typeface="Urbanist Medium"/>
                <a:cs typeface="Urbanist Medium"/>
                <a:sym typeface="Urbanist Medium"/>
              </a:rPr>
              <a:t> </a:t>
            </a:r>
            <a:br>
              <a:rPr b="0" i="0" lang="en-US" sz="8000" u="none" cap="none" strike="noStrike">
                <a:solidFill>
                  <a:srgbClr val="151515"/>
                </a:solidFill>
                <a:latin typeface="Urbanist Medium"/>
                <a:ea typeface="Urbanist Medium"/>
                <a:cs typeface="Urbanist Medium"/>
                <a:sym typeface="Urbanist Medium"/>
              </a:rPr>
            </a:br>
            <a:r>
              <a:rPr b="0" i="0" lang="en-US" sz="8000" u="none" cap="none" strike="noStrike">
                <a:solidFill>
                  <a:srgbClr val="151515"/>
                </a:solidFill>
                <a:latin typeface="Urbanist Medium"/>
                <a:ea typeface="Urbanist Medium"/>
                <a:cs typeface="Urbanist Medium"/>
                <a:sym typeface="Urbanist Medium"/>
              </a:rPr>
              <a:t>ben fatti e non </a:t>
            </a:r>
            <a:r>
              <a:rPr b="1" i="0" lang="en-US" sz="8000" u="none" cap="none" strike="noStrike">
                <a:solidFill>
                  <a:srgbClr val="151515"/>
                </a:solidFill>
                <a:latin typeface="Urbanist Black"/>
                <a:ea typeface="Urbanist Black"/>
                <a:cs typeface="Urbanist Black"/>
                <a:sym typeface="Urbanist Black"/>
              </a:rPr>
              <a:t>dire </a:t>
            </a:r>
            <a:br>
              <a:rPr b="1" i="0" lang="en-US" sz="8000" u="none" cap="none" strike="noStrike">
                <a:solidFill>
                  <a:srgbClr val="151515"/>
                </a:solidFill>
                <a:latin typeface="Urbanist Black"/>
                <a:ea typeface="Urbanist Black"/>
                <a:cs typeface="Urbanist Black"/>
                <a:sym typeface="Urbanist Black"/>
              </a:rPr>
            </a:br>
            <a:r>
              <a:rPr b="1" i="0" lang="en-US" sz="8000" u="none" cap="none" strike="noStrike">
                <a:solidFill>
                  <a:srgbClr val="151515"/>
                </a:solidFill>
                <a:latin typeface="Urbanist Black"/>
                <a:ea typeface="Urbanist Black"/>
                <a:cs typeface="Urbanist Black"/>
                <a:sym typeface="Urbanist Black"/>
              </a:rPr>
              <a:t>nulla di chiaro</a:t>
            </a:r>
            <a:r>
              <a:rPr b="0" i="0" lang="en-US" sz="8000" u="none" cap="none" strike="noStrike">
                <a:solidFill>
                  <a:srgbClr val="151515"/>
                </a:solidFill>
                <a:latin typeface="Urbanist Medium"/>
                <a:ea typeface="Urbanist Medium"/>
                <a:cs typeface="Urbanist Medium"/>
                <a:sym typeface="Urbanist Medium"/>
              </a:rPr>
              <a:t>.</a:t>
            </a:r>
            <a:endParaRPr b="0" i="0" sz="8000" u="none" cap="none" strike="noStrike">
              <a:solidFill>
                <a:srgbClr val="151515"/>
              </a:solidFill>
              <a:latin typeface="Urbanist Medium"/>
              <a:ea typeface="Urbanist Medium"/>
              <a:cs typeface="Urbanist Medium"/>
              <a:sym typeface="Urbanist Medium"/>
            </a:endParaRPr>
          </a:p>
        </p:txBody>
      </p:sp>
    </p:spTree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BEBEB"/>
        </a:solidFill>
      </p:bgPr>
    </p:bg>
    <p:spTree>
      <p:nvGrpSpPr>
        <p:cNvPr id="615" name="Shape 6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Tavola da disegno 1 copia 2.jpg" id="616" name="Google Shape;616;g3fd3740145b_0_502"/>
          <p:cNvPicPr preferRelativeResize="0"/>
          <p:nvPr/>
        </p:nvPicPr>
        <p:blipFill rotWithShape="1">
          <a:blip r:embed="rId3">
            <a:alphaModFix/>
          </a:blip>
          <a:srcRect b="0" l="0" r="20077" t="0"/>
          <a:stretch/>
        </p:blipFill>
        <p:spPr>
          <a:xfrm>
            <a:off x="7707242" y="2155877"/>
            <a:ext cx="16675354" cy="11736376"/>
          </a:xfrm>
          <a:prstGeom prst="rect">
            <a:avLst/>
          </a:prstGeom>
          <a:noFill/>
          <a:ln>
            <a:noFill/>
          </a:ln>
        </p:spPr>
      </p:pic>
      <p:sp>
        <p:nvSpPr>
          <p:cNvPr id="617" name="Google Shape;617;g3fd3740145b_0_502"/>
          <p:cNvSpPr/>
          <p:nvPr/>
        </p:nvSpPr>
        <p:spPr>
          <a:xfrm>
            <a:off x="7696148" y="2061284"/>
            <a:ext cx="1661100" cy="11620800"/>
          </a:xfrm>
          <a:prstGeom prst="rect">
            <a:avLst/>
          </a:prstGeom>
          <a:gradFill>
            <a:gsLst>
              <a:gs pos="0">
                <a:srgbClr val="EBEBEB"/>
              </a:gs>
              <a:gs pos="100000">
                <a:srgbClr val="EBEBEB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8" name="Google Shape;618;g3fd3740145b_0_502"/>
          <p:cNvSpPr txBox="1"/>
          <p:nvPr/>
        </p:nvSpPr>
        <p:spPr>
          <a:xfrm>
            <a:off x="1444135" y="853400"/>
            <a:ext cx="59355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Urbanist"/>
              <a:buNone/>
            </a:pPr>
            <a:r>
              <a:rPr b="0" i="0" lang="en-US" sz="4000" u="none" cap="none" strike="noStrike">
                <a:solidFill>
                  <a:srgbClr val="000000"/>
                </a:solidFill>
                <a:latin typeface="Urbanist Medium"/>
                <a:ea typeface="Urbanist Medium"/>
                <a:cs typeface="Urbanist Medium"/>
                <a:sym typeface="Urbanist Medium"/>
              </a:rPr>
              <a:t>AI Day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9" name="Google Shape;619;g3fd3740145b_0_502"/>
          <p:cNvSpPr/>
          <p:nvPr/>
        </p:nvSpPr>
        <p:spPr>
          <a:xfrm>
            <a:off x="19040475" y="731260"/>
            <a:ext cx="3566400" cy="859800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0" name="Google Shape;620;g3fd3740145b_0_502"/>
          <p:cNvSpPr/>
          <p:nvPr/>
        </p:nvSpPr>
        <p:spPr>
          <a:xfrm>
            <a:off x="31020" y="2128734"/>
            <a:ext cx="24321900" cy="255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21" name="Google Shape;621;g3fd3740145b_0_502"/>
          <p:cNvPicPr preferRelativeResize="0"/>
          <p:nvPr/>
        </p:nvPicPr>
        <p:blipFill rotWithShape="1">
          <a:blip r:embed="rId5">
            <a:alphaModFix/>
          </a:blip>
          <a:srcRect b="9336" l="671" r="681" t="9336"/>
          <a:stretch/>
        </p:blipFill>
        <p:spPr>
          <a:xfrm>
            <a:off x="1610556" y="2691696"/>
            <a:ext cx="21162888" cy="10389287"/>
          </a:xfrm>
          <a:custGeom>
            <a:rect b="b" l="l" r="r" t="t"/>
            <a:pathLst>
              <a:path extrusionOk="0" h="10389287" w="21162888">
                <a:moveTo>
                  <a:pt x="385339" y="0"/>
                </a:moveTo>
                <a:lnTo>
                  <a:pt x="20777550" y="0"/>
                </a:lnTo>
                <a:cubicBezTo>
                  <a:pt x="20990368" y="0"/>
                  <a:pt x="21162888" y="172522"/>
                  <a:pt x="21162888" y="385339"/>
                </a:cubicBezTo>
                <a:lnTo>
                  <a:pt x="21162888" y="10003948"/>
                </a:lnTo>
                <a:cubicBezTo>
                  <a:pt x="21162888" y="10216765"/>
                  <a:pt x="20990368" y="10389287"/>
                  <a:pt x="20777550" y="10389287"/>
                </a:cubicBezTo>
                <a:lnTo>
                  <a:pt x="385339" y="10389287"/>
                </a:lnTo>
                <a:cubicBezTo>
                  <a:pt x="172522" y="10389287"/>
                  <a:pt x="0" y="10216765"/>
                  <a:pt x="0" y="10003948"/>
                </a:cubicBezTo>
                <a:lnTo>
                  <a:pt x="0" y="385339"/>
                </a:lnTo>
                <a:cubicBezTo>
                  <a:pt x="0" y="172522"/>
                  <a:pt x="172522" y="0"/>
                  <a:pt x="385339" y="0"/>
                </a:cubicBezTo>
                <a:close/>
              </a:path>
            </a:pathLst>
          </a:custGeom>
          <a:noFill/>
          <a:ln>
            <a:noFill/>
          </a:ln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BEBEB"/>
        </a:solidFill>
      </p:bgPr>
    </p:bg>
    <p:spTree>
      <p:nvGrpSpPr>
        <p:cNvPr id="625" name="Shape 6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6" name="Google Shape;626;g3fd3740145b_0_511"/>
          <p:cNvGrpSpPr/>
          <p:nvPr/>
        </p:nvGrpSpPr>
        <p:grpSpPr>
          <a:xfrm flipH="1">
            <a:off x="-237045" y="2088933"/>
            <a:ext cx="27345655" cy="11603855"/>
            <a:chOff x="-3010439" y="2088933"/>
            <a:chExt cx="27345655" cy="11603855"/>
          </a:xfrm>
        </p:grpSpPr>
        <p:pic>
          <p:nvPicPr>
            <p:cNvPr descr="Tavola da disegno 1.jpg" id="627" name="Google Shape;627;g3fd3740145b_0_511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-3010439" y="2088933"/>
              <a:ext cx="20629070" cy="1160385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28" name="Google Shape;628;g3fd3740145b_0_511"/>
            <p:cNvSpPr/>
            <p:nvPr/>
          </p:nvSpPr>
          <p:spPr>
            <a:xfrm>
              <a:off x="17586416" y="2118280"/>
              <a:ext cx="6748800" cy="11545200"/>
            </a:xfrm>
            <a:prstGeom prst="rect">
              <a:avLst/>
            </a:prstGeom>
            <a:gradFill>
              <a:gsLst>
                <a:gs pos="0">
                  <a:srgbClr val="E3E3E3"/>
                </a:gs>
                <a:gs pos="100000">
                  <a:srgbClr val="E2E2E2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200"/>
                <a:buFont typeface="Helvetica Neue"/>
                <a:buNone/>
              </a:pPr>
              <a:r>
                <a:t/>
              </a:r>
              <a:endParaRPr b="0" i="0" sz="32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629" name="Google Shape;629;g3fd3740145b_0_511"/>
          <p:cNvSpPr/>
          <p:nvPr/>
        </p:nvSpPr>
        <p:spPr>
          <a:xfrm>
            <a:off x="31020" y="2128734"/>
            <a:ext cx="24321900" cy="255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0" name="Google Shape;630;g3fd3740145b_0_511"/>
          <p:cNvSpPr/>
          <p:nvPr/>
        </p:nvSpPr>
        <p:spPr>
          <a:xfrm>
            <a:off x="19040475" y="731260"/>
            <a:ext cx="3566400" cy="859800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1" name="Google Shape;631;g3fd3740145b_0_511"/>
          <p:cNvSpPr txBox="1"/>
          <p:nvPr/>
        </p:nvSpPr>
        <p:spPr>
          <a:xfrm>
            <a:off x="1444135" y="5674857"/>
            <a:ext cx="9084300" cy="44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600"/>
              <a:buFont typeface="Raleway"/>
              <a:buNone/>
            </a:pPr>
            <a:r>
              <a:rPr b="0" i="0" lang="en-US" sz="96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Il </a:t>
            </a:r>
            <a:r>
              <a:rPr b="1" i="0" lang="en-US" sz="9600" u="none" cap="none" strike="noStrike">
                <a:solidFill>
                  <a:srgbClr val="151515"/>
                </a:solidFill>
                <a:latin typeface="Raleway"/>
                <a:ea typeface="Raleway"/>
                <a:cs typeface="Raleway"/>
                <a:sym typeface="Raleway"/>
              </a:rPr>
              <a:t>branding</a:t>
            </a:r>
            <a:r>
              <a:rPr b="0" i="0" lang="en-US" sz="96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br>
              <a:rPr b="0" i="0" lang="en-US" sz="96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</a:br>
            <a:r>
              <a:rPr b="0" i="0" lang="en-US" sz="96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è un sistema </a:t>
            </a:r>
            <a:br>
              <a:rPr b="0" i="0" lang="en-US" sz="96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</a:br>
            <a:r>
              <a:rPr b="0" i="0" lang="en-US" sz="96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di </a:t>
            </a:r>
            <a:r>
              <a:rPr b="1" i="0" lang="en-US" sz="96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decisioni</a:t>
            </a:r>
            <a:r>
              <a:rPr b="0" i="0" lang="en-US" sz="96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2" name="Google Shape;632;g3fd3740145b_0_511"/>
          <p:cNvSpPr txBox="1"/>
          <p:nvPr/>
        </p:nvSpPr>
        <p:spPr>
          <a:xfrm>
            <a:off x="1444135" y="853400"/>
            <a:ext cx="59355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Urbanist"/>
              <a:buNone/>
            </a:pPr>
            <a:r>
              <a:rPr b="0" i="0" lang="en-US" sz="4000" u="none" cap="none" strike="noStrike">
                <a:solidFill>
                  <a:srgbClr val="000000"/>
                </a:solidFill>
                <a:latin typeface="Urbanist Medium"/>
                <a:ea typeface="Urbanist Medium"/>
                <a:cs typeface="Urbanist Medium"/>
                <a:sym typeface="Urbanist Medium"/>
              </a:rPr>
              <a:t>AI Day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BEBEB"/>
        </a:solidFill>
      </p:bgPr>
    </p:bg>
    <p:spTree>
      <p:nvGrpSpPr>
        <p:cNvPr id="636" name="Shape 6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Tavola da disegno 1 copia 2.jpg" id="637" name="Google Shape;637;g3fd3740145b_0_521"/>
          <p:cNvPicPr preferRelativeResize="0"/>
          <p:nvPr/>
        </p:nvPicPr>
        <p:blipFill rotWithShape="1">
          <a:blip r:embed="rId3">
            <a:alphaModFix/>
          </a:blip>
          <a:srcRect b="0" l="0" r="20077" t="0"/>
          <a:stretch/>
        </p:blipFill>
        <p:spPr>
          <a:xfrm>
            <a:off x="7707242" y="2155877"/>
            <a:ext cx="16675354" cy="11736376"/>
          </a:xfrm>
          <a:prstGeom prst="rect">
            <a:avLst/>
          </a:prstGeom>
          <a:noFill/>
          <a:ln>
            <a:noFill/>
          </a:ln>
        </p:spPr>
      </p:pic>
      <p:sp>
        <p:nvSpPr>
          <p:cNvPr id="638" name="Google Shape;638;g3fd3740145b_0_521"/>
          <p:cNvSpPr/>
          <p:nvPr/>
        </p:nvSpPr>
        <p:spPr>
          <a:xfrm>
            <a:off x="7696148" y="2061284"/>
            <a:ext cx="1661100" cy="11620800"/>
          </a:xfrm>
          <a:prstGeom prst="rect">
            <a:avLst/>
          </a:prstGeom>
          <a:gradFill>
            <a:gsLst>
              <a:gs pos="0">
                <a:srgbClr val="EBEBEB"/>
              </a:gs>
              <a:gs pos="100000">
                <a:srgbClr val="EBEBEB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9" name="Google Shape;639;g3fd3740145b_0_521"/>
          <p:cNvSpPr txBox="1"/>
          <p:nvPr/>
        </p:nvSpPr>
        <p:spPr>
          <a:xfrm>
            <a:off x="1444135" y="853400"/>
            <a:ext cx="59355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Urbanist"/>
              <a:buNone/>
            </a:pPr>
            <a:r>
              <a:rPr b="0" i="0" lang="en-US" sz="4000" u="none" cap="none" strike="noStrike">
                <a:solidFill>
                  <a:srgbClr val="000000"/>
                </a:solidFill>
                <a:latin typeface="Urbanist Medium"/>
                <a:ea typeface="Urbanist Medium"/>
                <a:cs typeface="Urbanist Medium"/>
                <a:sym typeface="Urbanist Medium"/>
              </a:rPr>
              <a:t>AI Day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0" name="Google Shape;640;g3fd3740145b_0_521"/>
          <p:cNvSpPr/>
          <p:nvPr/>
        </p:nvSpPr>
        <p:spPr>
          <a:xfrm>
            <a:off x="19040475" y="731260"/>
            <a:ext cx="3566400" cy="859800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1" name="Google Shape;641;g3fd3740145b_0_521"/>
          <p:cNvSpPr/>
          <p:nvPr/>
        </p:nvSpPr>
        <p:spPr>
          <a:xfrm>
            <a:off x="31020" y="2128734"/>
            <a:ext cx="24321900" cy="255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42" name="Google Shape;642;g3fd3740145b_0_52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0" y="-1432436"/>
            <a:ext cx="24388651" cy="1862168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BEBEB"/>
        </a:solidFill>
      </p:bgPr>
    </p:bg>
    <p:spTree>
      <p:nvGrpSpPr>
        <p:cNvPr id="646" name="Shape 6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Tavola da disegno 2.jpg" id="647" name="Google Shape;647;g3fd3740145b_0_5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771563" y="2121504"/>
            <a:ext cx="20612438" cy="11594497"/>
          </a:xfrm>
          <a:prstGeom prst="rect">
            <a:avLst/>
          </a:prstGeom>
          <a:noFill/>
          <a:ln>
            <a:noFill/>
          </a:ln>
        </p:spPr>
      </p:pic>
      <p:sp>
        <p:nvSpPr>
          <p:cNvPr id="648" name="Google Shape;648;g3fd3740145b_0_530"/>
          <p:cNvSpPr/>
          <p:nvPr/>
        </p:nvSpPr>
        <p:spPr>
          <a:xfrm>
            <a:off x="3750306" y="2108403"/>
            <a:ext cx="10562100" cy="11620800"/>
          </a:xfrm>
          <a:prstGeom prst="rect">
            <a:avLst/>
          </a:prstGeom>
          <a:gradFill>
            <a:gsLst>
              <a:gs pos="0">
                <a:srgbClr val="EBEBEB"/>
              </a:gs>
              <a:gs pos="100000">
                <a:srgbClr val="EBEBEB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9" name="Google Shape;649;g3fd3740145b_0_530"/>
          <p:cNvSpPr/>
          <p:nvPr/>
        </p:nvSpPr>
        <p:spPr>
          <a:xfrm>
            <a:off x="19040475" y="731260"/>
            <a:ext cx="3566400" cy="859800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0" name="Google Shape;650;g3fd3740145b_0_530"/>
          <p:cNvSpPr/>
          <p:nvPr/>
        </p:nvSpPr>
        <p:spPr>
          <a:xfrm>
            <a:off x="31020" y="2128734"/>
            <a:ext cx="24321900" cy="255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1" name="Google Shape;651;g3fd3740145b_0_530"/>
          <p:cNvSpPr txBox="1"/>
          <p:nvPr/>
        </p:nvSpPr>
        <p:spPr>
          <a:xfrm>
            <a:off x="1444135" y="853400"/>
            <a:ext cx="59355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Urbanist"/>
              <a:buNone/>
            </a:pPr>
            <a:r>
              <a:rPr b="0" i="0" lang="en-US" sz="4000" u="none" cap="none" strike="noStrike">
                <a:solidFill>
                  <a:srgbClr val="000000"/>
                </a:solidFill>
                <a:latin typeface="Urbanist Medium"/>
                <a:ea typeface="Urbanist Medium"/>
                <a:cs typeface="Urbanist Medium"/>
                <a:sym typeface="Urbanist Medium"/>
              </a:rPr>
              <a:t>AI Day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2" name="Google Shape;652;g3fd3740145b_0_530"/>
          <p:cNvSpPr txBox="1"/>
          <p:nvPr/>
        </p:nvSpPr>
        <p:spPr>
          <a:xfrm>
            <a:off x="1518997" y="4006596"/>
            <a:ext cx="15448200" cy="7603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Urbanist"/>
              <a:buNone/>
            </a:pPr>
            <a:r>
              <a:rPr b="0" i="0" lang="en-US" sz="8000" u="none" cap="none" strike="noStrike">
                <a:solidFill>
                  <a:srgbClr val="000000"/>
                </a:solidFill>
                <a:latin typeface="Urbanist Medium"/>
                <a:ea typeface="Urbanist Medium"/>
                <a:cs typeface="Urbanist Medium"/>
                <a:sym typeface="Urbanist Medium"/>
              </a:rPr>
              <a:t>Decidere</a:t>
            </a:r>
            <a:r>
              <a:rPr b="1" i="0" lang="en-US" sz="8000" u="none" cap="none" strike="noStrike">
                <a:solidFill>
                  <a:srgbClr val="000000"/>
                </a:solidFill>
                <a:latin typeface="Urbanist Black"/>
                <a:ea typeface="Urbanist Black"/>
                <a:cs typeface="Urbanist Black"/>
                <a:sym typeface="Urbanist Black"/>
              </a:rPr>
              <a:t> chi sei</a:t>
            </a:r>
            <a:r>
              <a:rPr b="0" i="0" lang="en-US" sz="8000" u="none" cap="none" strike="noStrike">
                <a:solidFill>
                  <a:srgbClr val="000000"/>
                </a:solidFill>
                <a:latin typeface="Urbanist Medium"/>
                <a:ea typeface="Urbanist Medium"/>
                <a:cs typeface="Urbanist Medium"/>
                <a:sym typeface="Urbanist Medium"/>
              </a:rPr>
              <a:t>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en-US" sz="8000" u="none" cap="none" strike="noStrike">
                <a:solidFill>
                  <a:srgbClr val="000000"/>
                </a:solidFill>
                <a:latin typeface="Urbanist Medium"/>
                <a:ea typeface="Urbanist Medium"/>
                <a:cs typeface="Urbanist Medium"/>
                <a:sym typeface="Urbanist Medium"/>
              </a:rPr>
              <a:t>Decidere </a:t>
            </a:r>
            <a:r>
              <a:rPr b="1" i="0" lang="en-US" sz="8000" u="none" cap="none" strike="noStrike">
                <a:solidFill>
                  <a:srgbClr val="000000"/>
                </a:solidFill>
                <a:latin typeface="Urbanist Black"/>
                <a:ea typeface="Urbanist Black"/>
                <a:cs typeface="Urbanist Black"/>
                <a:sym typeface="Urbanist Black"/>
              </a:rPr>
              <a:t>cosa non sei</a:t>
            </a:r>
            <a:r>
              <a:rPr b="0" i="0" lang="en-US" sz="8000" u="none" cap="none" strike="noStrike">
                <a:solidFill>
                  <a:srgbClr val="000000"/>
                </a:solidFill>
                <a:latin typeface="Urbanist Medium"/>
                <a:ea typeface="Urbanist Medium"/>
                <a:cs typeface="Urbanist Medium"/>
                <a:sym typeface="Urbanist Medium"/>
              </a:rPr>
              <a:t>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en-US" sz="8000" u="none" cap="none" strike="noStrike">
                <a:solidFill>
                  <a:srgbClr val="000000"/>
                </a:solidFill>
                <a:latin typeface="Urbanist Medium"/>
                <a:ea typeface="Urbanist Medium"/>
                <a:cs typeface="Urbanist Medium"/>
                <a:sym typeface="Urbanist Medium"/>
              </a:rPr>
              <a:t>Decidere </a:t>
            </a:r>
            <a:r>
              <a:rPr b="1" i="0" lang="en-US" sz="8000" u="none" cap="none" strike="noStrike">
                <a:solidFill>
                  <a:srgbClr val="000000"/>
                </a:solidFill>
                <a:latin typeface="Urbanist Black"/>
                <a:ea typeface="Urbanist Black"/>
                <a:cs typeface="Urbanist Black"/>
                <a:sym typeface="Urbanist Black"/>
              </a:rPr>
              <a:t>a chi parli</a:t>
            </a:r>
            <a:r>
              <a:rPr b="0" i="0" lang="en-US" sz="8000" u="none" cap="none" strike="noStrike">
                <a:solidFill>
                  <a:srgbClr val="000000"/>
                </a:solidFill>
                <a:latin typeface="Urbanist Medium"/>
                <a:ea typeface="Urbanist Medium"/>
                <a:cs typeface="Urbanist Medium"/>
                <a:sym typeface="Urbanist Medium"/>
              </a:rPr>
              <a:t>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en-US" sz="8000" u="none" cap="none" strike="noStrike">
                <a:solidFill>
                  <a:srgbClr val="000000"/>
                </a:solidFill>
                <a:latin typeface="Urbanist Medium"/>
                <a:ea typeface="Urbanist Medium"/>
                <a:cs typeface="Urbanist Medium"/>
                <a:sym typeface="Urbanist Medium"/>
              </a:rPr>
              <a:t>Decidere </a:t>
            </a:r>
            <a:r>
              <a:rPr b="1" i="0" lang="en-US" sz="8000" u="none" cap="none" strike="noStrike">
                <a:solidFill>
                  <a:srgbClr val="000000"/>
                </a:solidFill>
                <a:latin typeface="Urbanist Black"/>
                <a:ea typeface="Urbanist Black"/>
                <a:cs typeface="Urbanist Black"/>
                <a:sym typeface="Urbanist Black"/>
              </a:rPr>
              <a:t>come parli</a:t>
            </a:r>
            <a:r>
              <a:rPr b="0" i="0" lang="en-US" sz="8000" u="none" cap="none" strike="noStrike">
                <a:solidFill>
                  <a:srgbClr val="000000"/>
                </a:solidFill>
                <a:latin typeface="Urbanist Medium"/>
                <a:ea typeface="Urbanist Medium"/>
                <a:cs typeface="Urbanist Medium"/>
                <a:sym typeface="Urbanist Medium"/>
              </a:rPr>
              <a:t>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Urbanist"/>
              <a:buNone/>
            </a:pPr>
            <a:r>
              <a:rPr b="0" i="0" lang="en-US" sz="8000" u="none" cap="none" strike="noStrike">
                <a:solidFill>
                  <a:srgbClr val="000000"/>
                </a:solidFill>
                <a:latin typeface="Urbanist Medium"/>
                <a:ea typeface="Urbanist Medium"/>
                <a:cs typeface="Urbanist Medium"/>
                <a:sym typeface="Urbanist Medium"/>
              </a:rPr>
              <a:t>Decidere cosa vuoi far </a:t>
            </a:r>
            <a:r>
              <a:rPr b="1" i="0" lang="en-US" sz="8000" u="none" cap="none" strike="noStrike">
                <a:solidFill>
                  <a:srgbClr val="000000"/>
                </a:solidFill>
                <a:latin typeface="Urbanist Black"/>
                <a:ea typeface="Urbanist Black"/>
                <a:cs typeface="Urbanist Black"/>
                <a:sym typeface="Urbanist Black"/>
              </a:rPr>
              <a:t>percepire</a:t>
            </a:r>
            <a:r>
              <a:rPr b="0" i="0" lang="en-US" sz="8000" u="none" cap="none" strike="noStrike">
                <a:solidFill>
                  <a:srgbClr val="000000"/>
                </a:solidFill>
                <a:latin typeface="Urbanist Medium"/>
                <a:ea typeface="Urbanist Medium"/>
                <a:cs typeface="Urbanist Medium"/>
                <a:sym typeface="Urbanist Medium"/>
              </a:rPr>
              <a:t>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Urbanist"/>
              <a:buNone/>
            </a:pPr>
            <a:r>
              <a:rPr b="0" i="0" lang="en-US" sz="8000" u="none" cap="none" strike="noStrike">
                <a:solidFill>
                  <a:srgbClr val="000000"/>
                </a:solidFill>
                <a:latin typeface="Urbanist Medium"/>
                <a:ea typeface="Urbanist Medium"/>
                <a:cs typeface="Urbanist Medium"/>
                <a:sym typeface="Urbanist Medium"/>
              </a:rPr>
              <a:t>Decidere cosa vuoi </a:t>
            </a:r>
            <a:r>
              <a:rPr b="1" i="0" lang="en-US" sz="8000" u="none" cap="none" strike="noStrike">
                <a:solidFill>
                  <a:srgbClr val="000000"/>
                </a:solidFill>
                <a:latin typeface="Urbanist Black"/>
                <a:ea typeface="Urbanist Black"/>
                <a:cs typeface="Urbanist Black"/>
                <a:sym typeface="Urbanist Black"/>
              </a:rPr>
              <a:t>eliminare</a:t>
            </a:r>
            <a:r>
              <a:rPr b="0" i="0" lang="en-US" sz="8000" u="none" cap="none" strike="noStrike">
                <a:solidFill>
                  <a:srgbClr val="000000"/>
                </a:solidFill>
                <a:latin typeface="Urbanist Medium"/>
                <a:ea typeface="Urbanist Medium"/>
                <a:cs typeface="Urbanist Medium"/>
                <a:sym typeface="Urbanist Medium"/>
              </a:rPr>
              <a:t>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Urbanist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BEBEB"/>
        </a:solidFill>
      </p:bgPr>
    </p:bg>
    <p:spTree>
      <p:nvGrpSpPr>
        <p:cNvPr id="656" name="Shape 6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Tavola da disegno 1 copia.jpg" id="657" name="Google Shape;657;g3fd3740145b_0_539"/>
          <p:cNvPicPr preferRelativeResize="0"/>
          <p:nvPr/>
        </p:nvPicPr>
        <p:blipFill rotWithShape="1">
          <a:blip r:embed="rId3">
            <a:alphaModFix/>
          </a:blip>
          <a:srcRect b="359" l="7647" r="0" t="0"/>
          <a:stretch/>
        </p:blipFill>
        <p:spPr>
          <a:xfrm rot="-8070707">
            <a:off x="9870342" y="-496776"/>
            <a:ext cx="19036062" cy="11553147"/>
          </a:xfrm>
          <a:custGeom>
            <a:rect b="b" l="l" r="r" t="t"/>
            <a:pathLst>
              <a:path extrusionOk="0" h="21600" w="21600">
                <a:moveTo>
                  <a:pt x="21600" y="1122"/>
                </a:moveTo>
                <a:lnTo>
                  <a:pt x="21600" y="0"/>
                </a:lnTo>
                <a:lnTo>
                  <a:pt x="3820" y="0"/>
                </a:lnTo>
                <a:lnTo>
                  <a:pt x="0" y="6403"/>
                </a:lnTo>
                <a:lnTo>
                  <a:pt x="9382" y="21600"/>
                </a:lnTo>
                <a:lnTo>
                  <a:pt x="21600" y="1122"/>
                </a:lnTo>
                <a:close/>
              </a:path>
            </a:pathLst>
          </a:custGeom>
          <a:noFill/>
          <a:ln>
            <a:noFill/>
          </a:ln>
        </p:spPr>
      </p:pic>
      <p:sp>
        <p:nvSpPr>
          <p:cNvPr id="658" name="Google Shape;658;g3fd3740145b_0_539"/>
          <p:cNvSpPr/>
          <p:nvPr/>
        </p:nvSpPr>
        <p:spPr>
          <a:xfrm>
            <a:off x="19040475" y="731260"/>
            <a:ext cx="3566400" cy="859800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9" name="Google Shape;659;g3fd3740145b_0_539"/>
          <p:cNvSpPr/>
          <p:nvPr/>
        </p:nvSpPr>
        <p:spPr>
          <a:xfrm>
            <a:off x="31020" y="2128734"/>
            <a:ext cx="24321900" cy="255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0" name="Google Shape;660;g3fd3740145b_0_539"/>
          <p:cNvSpPr txBox="1"/>
          <p:nvPr/>
        </p:nvSpPr>
        <p:spPr>
          <a:xfrm>
            <a:off x="1444135" y="853400"/>
            <a:ext cx="59355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Urbanist"/>
              <a:buNone/>
            </a:pPr>
            <a:r>
              <a:rPr b="0" i="0" lang="en-US" sz="4000" u="none" cap="none" strike="noStrike">
                <a:solidFill>
                  <a:srgbClr val="000000"/>
                </a:solidFill>
                <a:latin typeface="Urbanist Medium"/>
                <a:ea typeface="Urbanist Medium"/>
                <a:cs typeface="Urbanist Medium"/>
                <a:sym typeface="Urbanist Medium"/>
              </a:rPr>
              <a:t>AI Day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1" name="Google Shape;661;g3fd3740145b_0_539"/>
          <p:cNvSpPr txBox="1"/>
          <p:nvPr/>
        </p:nvSpPr>
        <p:spPr>
          <a:xfrm>
            <a:off x="1518997" y="4497663"/>
            <a:ext cx="15448200" cy="6156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Urbanist"/>
              <a:buNone/>
            </a:pPr>
            <a:r>
              <a:rPr b="0" i="0" lang="en-US" sz="8000" u="none" cap="none" strike="noStrike">
                <a:solidFill>
                  <a:srgbClr val="000000"/>
                </a:solidFill>
                <a:latin typeface="Urbanist Medium"/>
                <a:ea typeface="Urbanist Medium"/>
                <a:cs typeface="Urbanist Medium"/>
                <a:sym typeface="Urbanist Medium"/>
              </a:rPr>
              <a:t>L’AI genera </a:t>
            </a:r>
            <a:r>
              <a:rPr b="1" i="0" lang="en-US" sz="8000" u="none" cap="none" strike="noStrike">
                <a:solidFill>
                  <a:srgbClr val="000000"/>
                </a:solidFill>
                <a:latin typeface="Urbanist Black"/>
                <a:ea typeface="Urbanist Black"/>
                <a:cs typeface="Urbanist Black"/>
                <a:sym typeface="Urbanist Black"/>
              </a:rPr>
              <a:t>varianti</a:t>
            </a:r>
            <a:r>
              <a:rPr b="0" i="0" lang="en-US" sz="8000" u="none" cap="none" strike="noStrike">
                <a:solidFill>
                  <a:srgbClr val="000000"/>
                </a:solidFill>
                <a:latin typeface="Urbanist Medium"/>
                <a:ea typeface="Urbanist Medium"/>
                <a:cs typeface="Urbanist Medium"/>
                <a:sym typeface="Urbanist Medium"/>
              </a:rPr>
              <a:t>, </a:t>
            </a:r>
            <a:br>
              <a:rPr b="0" i="0" lang="en-US" sz="8000" u="none" cap="none" strike="noStrike">
                <a:solidFill>
                  <a:srgbClr val="000000"/>
                </a:solidFill>
                <a:latin typeface="Urbanist Medium"/>
                <a:ea typeface="Urbanist Medium"/>
                <a:cs typeface="Urbanist Medium"/>
                <a:sym typeface="Urbanist Medium"/>
              </a:rPr>
            </a:br>
            <a:r>
              <a:rPr b="1" i="0" lang="en-US" sz="8000" u="none" cap="none" strike="noStrike">
                <a:solidFill>
                  <a:srgbClr val="000000"/>
                </a:solidFill>
                <a:latin typeface="Urbanist Black"/>
                <a:ea typeface="Urbanist Black"/>
                <a:cs typeface="Urbanist Black"/>
                <a:sym typeface="Urbanist Black"/>
              </a:rPr>
              <a:t>stili</a:t>
            </a:r>
            <a:r>
              <a:rPr b="0" i="0" lang="en-US" sz="8000" u="none" cap="none" strike="noStrike">
                <a:solidFill>
                  <a:srgbClr val="000000"/>
                </a:solidFill>
                <a:latin typeface="Urbanist Medium"/>
                <a:ea typeface="Urbanist Medium"/>
                <a:cs typeface="Urbanist Medium"/>
                <a:sym typeface="Urbanist Medium"/>
              </a:rPr>
              <a:t>, </a:t>
            </a:r>
            <a:r>
              <a:rPr b="1" i="0" lang="en-US" sz="8000" u="none" cap="none" strike="noStrike">
                <a:solidFill>
                  <a:srgbClr val="000000"/>
                </a:solidFill>
                <a:latin typeface="Urbanist Black"/>
                <a:ea typeface="Urbanist Black"/>
                <a:cs typeface="Urbanist Black"/>
                <a:sym typeface="Urbanist Black"/>
              </a:rPr>
              <a:t>linguaggi</a:t>
            </a:r>
            <a:r>
              <a:rPr b="1" i="0" lang="en-US" sz="8000" u="none" cap="none" strike="noStrike">
                <a:solidFill>
                  <a:srgbClr val="000000"/>
                </a:solidFill>
                <a:latin typeface="Urbanist Medium"/>
                <a:ea typeface="Urbanist Medium"/>
                <a:cs typeface="Urbanist Medium"/>
                <a:sym typeface="Urbanist Medium"/>
              </a:rPr>
              <a:t>, </a:t>
            </a:r>
            <a:r>
              <a:rPr b="1" i="0" lang="en-US" sz="8000" u="none" cap="none" strike="noStrike">
                <a:solidFill>
                  <a:srgbClr val="000000"/>
                </a:solidFill>
                <a:latin typeface="Urbanist Black"/>
                <a:ea typeface="Urbanist Black"/>
                <a:cs typeface="Urbanist Black"/>
                <a:sym typeface="Urbanist Black"/>
              </a:rPr>
              <a:t>output</a:t>
            </a:r>
            <a:r>
              <a:rPr b="0" i="0" lang="en-US" sz="8000" u="none" cap="none" strike="noStrike">
                <a:solidFill>
                  <a:srgbClr val="000000"/>
                </a:solidFill>
                <a:latin typeface="Urbanist Medium"/>
                <a:ea typeface="Urbanist Medium"/>
                <a:cs typeface="Urbanist Medium"/>
                <a:sym typeface="Urbanist Medium"/>
              </a:rPr>
              <a:t>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Urbanist"/>
              <a:buNone/>
            </a:pPr>
            <a:r>
              <a:t/>
            </a:r>
            <a:endParaRPr b="0" i="0" sz="8000" u="none" cap="none" strike="noStrike">
              <a:solidFill>
                <a:srgbClr val="000000"/>
              </a:solidFill>
              <a:latin typeface="Urbanist Medium"/>
              <a:ea typeface="Urbanist Medium"/>
              <a:cs typeface="Urbanist Medium"/>
              <a:sym typeface="Urbanist Medium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Urbanist"/>
              <a:buNone/>
            </a:pPr>
            <a:r>
              <a:rPr b="1" i="0" lang="en-US" sz="8000" u="none" cap="none" strike="noStrike">
                <a:solidFill>
                  <a:srgbClr val="000000"/>
                </a:solidFill>
                <a:latin typeface="Urbanist Black"/>
                <a:ea typeface="Urbanist Black"/>
                <a:cs typeface="Urbanist Black"/>
                <a:sym typeface="Urbanist Black"/>
              </a:rPr>
              <a:t>Ma non ha visione, </a:t>
            </a:r>
            <a:br>
              <a:rPr b="1" i="0" lang="en-US" sz="8000" u="none" cap="none" strike="noStrike">
                <a:solidFill>
                  <a:srgbClr val="000000"/>
                </a:solidFill>
                <a:latin typeface="Urbanist Black"/>
                <a:ea typeface="Urbanist Black"/>
                <a:cs typeface="Urbanist Black"/>
                <a:sym typeface="Urbanist Black"/>
              </a:rPr>
            </a:br>
            <a:r>
              <a:rPr b="1" i="0" lang="en-US" sz="8000" u="none" cap="none" strike="noStrike">
                <a:solidFill>
                  <a:srgbClr val="000000"/>
                </a:solidFill>
                <a:latin typeface="Urbanist Black"/>
                <a:ea typeface="Urbanist Black"/>
                <a:cs typeface="Urbanist Black"/>
                <a:sym typeface="Urbanist Black"/>
              </a:rPr>
              <a:t>né responsabilità.</a:t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slow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BEBEB"/>
        </a:solidFill>
      </p:bgPr>
    </p:bg>
    <p:spTree>
      <p:nvGrpSpPr>
        <p:cNvPr id="665" name="Shape 6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Tavola da disegno 2.jpg" id="666" name="Google Shape;666;g3fd3740145b_0_54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771563" y="2121504"/>
            <a:ext cx="20612438" cy="11594497"/>
          </a:xfrm>
          <a:prstGeom prst="rect">
            <a:avLst/>
          </a:prstGeom>
          <a:noFill/>
          <a:ln>
            <a:noFill/>
          </a:ln>
        </p:spPr>
      </p:pic>
      <p:sp>
        <p:nvSpPr>
          <p:cNvPr id="667" name="Google Shape;667;g3fd3740145b_0_547"/>
          <p:cNvSpPr/>
          <p:nvPr/>
        </p:nvSpPr>
        <p:spPr>
          <a:xfrm>
            <a:off x="3750306" y="2108403"/>
            <a:ext cx="10562100" cy="11620800"/>
          </a:xfrm>
          <a:prstGeom prst="rect">
            <a:avLst/>
          </a:prstGeom>
          <a:gradFill>
            <a:gsLst>
              <a:gs pos="0">
                <a:srgbClr val="EBEBEB"/>
              </a:gs>
              <a:gs pos="100000">
                <a:srgbClr val="EBEBEB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8" name="Google Shape;668;g3fd3740145b_0_547"/>
          <p:cNvSpPr/>
          <p:nvPr/>
        </p:nvSpPr>
        <p:spPr>
          <a:xfrm>
            <a:off x="19040475" y="731260"/>
            <a:ext cx="3566400" cy="859800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9" name="Google Shape;669;g3fd3740145b_0_547"/>
          <p:cNvSpPr/>
          <p:nvPr/>
        </p:nvSpPr>
        <p:spPr>
          <a:xfrm>
            <a:off x="31020" y="2128734"/>
            <a:ext cx="24321900" cy="255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0" name="Google Shape;670;g3fd3740145b_0_547"/>
          <p:cNvSpPr txBox="1"/>
          <p:nvPr/>
        </p:nvSpPr>
        <p:spPr>
          <a:xfrm>
            <a:off x="1541834" y="7404439"/>
            <a:ext cx="11807400" cy="2355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Urbanist"/>
              <a:buNone/>
            </a:pPr>
            <a:r>
              <a:rPr b="0" i="0" lang="en-US" sz="4500" u="none" cap="none" strike="noStrike">
                <a:solidFill>
                  <a:srgbClr val="000000"/>
                </a:solidFill>
                <a:latin typeface="Urbanist Medium"/>
                <a:ea typeface="Urbanist Medium"/>
                <a:cs typeface="Urbanist Medium"/>
                <a:sym typeface="Urbanist Medium"/>
              </a:rPr>
              <a:t>Se il designer resta solo </a:t>
            </a:r>
            <a:r>
              <a:rPr b="1" i="0" lang="en-US" sz="4500" u="none" cap="none" strike="noStrike">
                <a:solidFill>
                  <a:srgbClr val="000000"/>
                </a:solidFill>
                <a:latin typeface="Urbanist Black"/>
                <a:ea typeface="Urbanist Black"/>
                <a:cs typeface="Urbanist Black"/>
                <a:sym typeface="Urbanist Black"/>
              </a:rPr>
              <a:t>produttore</a:t>
            </a:r>
            <a:r>
              <a:rPr b="0" i="0" lang="en-US" sz="4500" u="none" cap="none" strike="noStrike">
                <a:solidFill>
                  <a:srgbClr val="000000"/>
                </a:solidFill>
                <a:latin typeface="Urbanist Medium"/>
                <a:ea typeface="Urbanist Medium"/>
                <a:cs typeface="Urbanist Medium"/>
                <a:sym typeface="Urbanist Medium"/>
              </a:rPr>
              <a:t> di output,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2000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Urbanist"/>
              <a:buNone/>
            </a:pPr>
            <a:r>
              <a:rPr b="0" i="0" lang="en-US" sz="4500" u="none" cap="none" strike="noStrike">
                <a:solidFill>
                  <a:srgbClr val="000000"/>
                </a:solidFill>
                <a:latin typeface="Urbanist Medium"/>
                <a:ea typeface="Urbanist Medium"/>
                <a:cs typeface="Urbanist Medium"/>
                <a:sym typeface="Urbanist Medium"/>
              </a:rPr>
              <a:t>compete con sistemi più veloci, </a:t>
            </a:r>
            <a:br>
              <a:rPr b="0" i="0" lang="en-US" sz="4500" u="none" cap="none" strike="noStrike">
                <a:solidFill>
                  <a:srgbClr val="000000"/>
                </a:solidFill>
                <a:latin typeface="Urbanist Medium"/>
                <a:ea typeface="Urbanist Medium"/>
                <a:cs typeface="Urbanist Medium"/>
                <a:sym typeface="Urbanist Medium"/>
              </a:rPr>
            </a:br>
            <a:r>
              <a:rPr b="0" i="0" lang="en-US" sz="4500" u="none" cap="none" strike="noStrike">
                <a:solidFill>
                  <a:srgbClr val="000000"/>
                </a:solidFill>
                <a:latin typeface="Urbanist Medium"/>
                <a:ea typeface="Urbanist Medium"/>
                <a:cs typeface="Urbanist Medium"/>
                <a:sym typeface="Urbanist Medium"/>
              </a:rPr>
              <a:t>economici e abbondanti.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1" name="Google Shape;671;g3fd3740145b_0_547"/>
          <p:cNvSpPr txBox="1"/>
          <p:nvPr/>
        </p:nvSpPr>
        <p:spPr>
          <a:xfrm>
            <a:off x="1444135" y="853400"/>
            <a:ext cx="59355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Urbanist"/>
              <a:buNone/>
            </a:pPr>
            <a:r>
              <a:rPr b="0" i="0" lang="en-US" sz="4000" u="none" cap="none" strike="noStrike">
                <a:solidFill>
                  <a:srgbClr val="000000"/>
                </a:solidFill>
                <a:latin typeface="Urbanist Medium"/>
                <a:ea typeface="Urbanist Medium"/>
                <a:cs typeface="Urbanist Medium"/>
                <a:sym typeface="Urbanist Medium"/>
              </a:rPr>
              <a:t>AI Day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2" name="Google Shape;672;g3fd3740145b_0_547"/>
          <p:cNvSpPr txBox="1"/>
          <p:nvPr/>
        </p:nvSpPr>
        <p:spPr>
          <a:xfrm>
            <a:off x="1518999" y="4526022"/>
            <a:ext cx="11807400" cy="2462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Urbanist"/>
              <a:buNone/>
            </a:pPr>
            <a:r>
              <a:rPr b="0" i="0" lang="en-US" sz="8000" u="none" cap="none" strike="noStrike">
                <a:solidFill>
                  <a:srgbClr val="151515"/>
                </a:solidFill>
                <a:latin typeface="Urbanist Medium"/>
                <a:ea typeface="Urbanist Medium"/>
                <a:cs typeface="Urbanist Medium"/>
                <a:sym typeface="Urbanist Medium"/>
              </a:rPr>
              <a:t>3. Il</a:t>
            </a:r>
            <a:r>
              <a:rPr b="0" i="0" lang="en-US" sz="8000" u="none" cap="none" strike="noStrike">
                <a:solidFill>
                  <a:srgbClr val="000000"/>
                </a:solidFill>
                <a:latin typeface="Urbanist Medium"/>
                <a:ea typeface="Urbanist Medium"/>
                <a:cs typeface="Urbanist Medium"/>
                <a:sym typeface="Urbanist Medium"/>
              </a:rPr>
              <a:t> nuovo </a:t>
            </a:r>
            <a:r>
              <a:rPr b="1" i="0" lang="en-US" sz="8000" u="none" cap="none" strike="noStrike">
                <a:solidFill>
                  <a:srgbClr val="000000"/>
                </a:solidFill>
                <a:latin typeface="Urbanist Black"/>
                <a:ea typeface="Urbanist Black"/>
                <a:cs typeface="Urbanist Black"/>
                <a:sym typeface="Urbanist Black"/>
              </a:rPr>
              <a:t>ruolo</a:t>
            </a:r>
            <a:br>
              <a:rPr b="0" i="0" lang="en-US" sz="8000" u="none" cap="none" strike="noStrike">
                <a:solidFill>
                  <a:srgbClr val="000000"/>
                </a:solidFill>
                <a:latin typeface="Urbanist Medium"/>
                <a:ea typeface="Urbanist Medium"/>
                <a:cs typeface="Urbanist Medium"/>
                <a:sym typeface="Urbanist Medium"/>
              </a:rPr>
            </a:br>
            <a:r>
              <a:rPr b="0" i="0" lang="en-US" sz="8000" u="none" cap="none" strike="noStrike">
                <a:solidFill>
                  <a:srgbClr val="000000"/>
                </a:solidFill>
                <a:latin typeface="Urbanist Medium"/>
                <a:ea typeface="Urbanist Medium"/>
                <a:cs typeface="Urbanist Medium"/>
                <a:sym typeface="Urbanist Medium"/>
              </a:rPr>
              <a:t>del </a:t>
            </a:r>
            <a:r>
              <a:rPr b="1" i="0" lang="en-US" sz="8000" u="none" cap="none" strike="noStrike">
                <a:solidFill>
                  <a:srgbClr val="000000"/>
                </a:solidFill>
                <a:latin typeface="Urbanist Black"/>
                <a:ea typeface="Urbanist Black"/>
                <a:cs typeface="Urbanist Black"/>
                <a:sym typeface="Urbanist Black"/>
              </a:rPr>
              <a:t>designer</a:t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slow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BEBEB"/>
        </a:solidFill>
      </p:bgPr>
    </p:bg>
    <p:spTree>
      <p:nvGrpSpPr>
        <p:cNvPr id="676" name="Shape 6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Tavola da disegno 1 copia.jpg" id="677" name="Google Shape;677;g3fd3740145b_0_557"/>
          <p:cNvPicPr preferRelativeResize="0"/>
          <p:nvPr/>
        </p:nvPicPr>
        <p:blipFill rotWithShape="1">
          <a:blip r:embed="rId3">
            <a:alphaModFix/>
          </a:blip>
          <a:srcRect b="0" l="0" r="13570" t="13570"/>
          <a:stretch/>
        </p:blipFill>
        <p:spPr>
          <a:xfrm>
            <a:off x="-83129" y="2121504"/>
            <a:ext cx="24467131" cy="13762759"/>
          </a:xfrm>
          <a:prstGeom prst="rect">
            <a:avLst/>
          </a:prstGeom>
          <a:noFill/>
          <a:ln>
            <a:noFill/>
          </a:ln>
        </p:spPr>
      </p:pic>
      <p:sp>
        <p:nvSpPr>
          <p:cNvPr id="678" name="Google Shape;678;g3fd3740145b_0_557"/>
          <p:cNvSpPr/>
          <p:nvPr/>
        </p:nvSpPr>
        <p:spPr>
          <a:xfrm>
            <a:off x="19040475" y="731260"/>
            <a:ext cx="3566400" cy="859800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9" name="Google Shape;679;g3fd3740145b_0_557"/>
          <p:cNvSpPr/>
          <p:nvPr/>
        </p:nvSpPr>
        <p:spPr>
          <a:xfrm>
            <a:off x="31020" y="2128734"/>
            <a:ext cx="24321900" cy="255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0" name="Google Shape;680;g3fd3740145b_0_557"/>
          <p:cNvSpPr txBox="1"/>
          <p:nvPr/>
        </p:nvSpPr>
        <p:spPr>
          <a:xfrm>
            <a:off x="1444135" y="853400"/>
            <a:ext cx="59355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Urbanist"/>
              <a:buNone/>
            </a:pPr>
            <a:r>
              <a:rPr b="0" i="0" lang="en-US" sz="4000" u="none" cap="none" strike="noStrike">
                <a:solidFill>
                  <a:srgbClr val="000000"/>
                </a:solidFill>
                <a:latin typeface="Urbanist Medium"/>
                <a:ea typeface="Urbanist Medium"/>
                <a:cs typeface="Urbanist Medium"/>
                <a:sym typeface="Urbanist Medium"/>
              </a:rPr>
              <a:t>AI Day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1" name="Google Shape;681;g3fd3740145b_0_557"/>
          <p:cNvSpPr txBox="1"/>
          <p:nvPr/>
        </p:nvSpPr>
        <p:spPr>
          <a:xfrm>
            <a:off x="1444135" y="3667636"/>
            <a:ext cx="13284000" cy="8311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600"/>
              <a:buFont typeface="Raleway"/>
              <a:buNone/>
            </a:pPr>
            <a:r>
              <a:rPr b="0" i="0" lang="en-US" sz="96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Il </a:t>
            </a:r>
            <a:r>
              <a:rPr b="1" i="0" lang="en-US" sz="96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designer</a:t>
            </a:r>
            <a:r>
              <a:rPr b="0" i="0" lang="en-US" sz="96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br>
              <a:rPr b="0" i="0" lang="en-US" sz="96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</a:br>
            <a:r>
              <a:rPr b="0" i="0" lang="en-US" sz="96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del futuro non è </a:t>
            </a:r>
            <a:br>
              <a:rPr b="0" i="0" lang="en-US" sz="96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</a:br>
            <a:r>
              <a:rPr b="0" i="0" lang="en-US" sz="96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chi esegue meglio.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600"/>
              <a:buFont typeface="Raleway"/>
              <a:buNone/>
            </a:pPr>
            <a:r>
              <a:t/>
            </a:r>
            <a:endParaRPr b="0" i="0" sz="60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600"/>
              <a:buFont typeface="Raleway"/>
              <a:buNone/>
            </a:pPr>
            <a:r>
              <a:rPr b="0" i="0" lang="en-US" sz="96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È chi dirige</a:t>
            </a:r>
            <a:br>
              <a:rPr b="0" i="0" lang="en-US" sz="96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</a:br>
            <a:r>
              <a:rPr b="0" i="0" lang="en-US" sz="96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con più </a:t>
            </a:r>
            <a:r>
              <a:rPr b="1" i="0" lang="en-US" sz="96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chiarezza</a:t>
            </a:r>
            <a:r>
              <a:rPr b="0" i="0" lang="en-US" sz="96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slow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BEBEB"/>
        </a:solidFill>
      </p:bgPr>
    </p:bg>
    <p:spTree>
      <p:nvGrpSpPr>
        <p:cNvPr id="685" name="Shape 6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Tavola da disegno 1 copia 2.jpg" id="686" name="Google Shape;686;g3fd3740145b_0_565"/>
          <p:cNvPicPr preferRelativeResize="0"/>
          <p:nvPr/>
        </p:nvPicPr>
        <p:blipFill rotWithShape="1">
          <a:blip r:embed="rId3">
            <a:alphaModFix/>
          </a:blip>
          <a:srcRect b="0" l="0" r="20077" t="0"/>
          <a:stretch/>
        </p:blipFill>
        <p:spPr>
          <a:xfrm>
            <a:off x="7707242" y="2155877"/>
            <a:ext cx="16675354" cy="11736376"/>
          </a:xfrm>
          <a:prstGeom prst="rect">
            <a:avLst/>
          </a:prstGeom>
          <a:noFill/>
          <a:ln>
            <a:noFill/>
          </a:ln>
        </p:spPr>
      </p:pic>
      <p:sp>
        <p:nvSpPr>
          <p:cNvPr id="687" name="Google Shape;687;g3fd3740145b_0_565"/>
          <p:cNvSpPr/>
          <p:nvPr/>
        </p:nvSpPr>
        <p:spPr>
          <a:xfrm>
            <a:off x="7696148" y="2061284"/>
            <a:ext cx="1661100" cy="11620800"/>
          </a:xfrm>
          <a:prstGeom prst="rect">
            <a:avLst/>
          </a:prstGeom>
          <a:gradFill>
            <a:gsLst>
              <a:gs pos="0">
                <a:srgbClr val="EBEBEB"/>
              </a:gs>
              <a:gs pos="100000">
                <a:srgbClr val="EBEBEB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8" name="Google Shape;688;g3fd3740145b_0_565"/>
          <p:cNvSpPr txBox="1"/>
          <p:nvPr/>
        </p:nvSpPr>
        <p:spPr>
          <a:xfrm>
            <a:off x="1444135" y="853400"/>
            <a:ext cx="59355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Urbanist"/>
              <a:buNone/>
            </a:pPr>
            <a:r>
              <a:rPr b="0" i="0" lang="en-US" sz="4000" u="none" cap="none" strike="noStrike">
                <a:solidFill>
                  <a:srgbClr val="000000"/>
                </a:solidFill>
                <a:latin typeface="Urbanist Medium"/>
                <a:ea typeface="Urbanist Medium"/>
                <a:cs typeface="Urbanist Medium"/>
                <a:sym typeface="Urbanist Medium"/>
              </a:rPr>
              <a:t>AI Day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89" name="Google Shape;689;g3fd3740145b_0_565"/>
          <p:cNvPicPr preferRelativeResize="0"/>
          <p:nvPr/>
        </p:nvPicPr>
        <p:blipFill rotWithShape="1">
          <a:blip r:embed="rId4">
            <a:alphaModFix/>
          </a:blip>
          <a:srcRect b="11269" l="4979" r="4979" t="0"/>
          <a:stretch/>
        </p:blipFill>
        <p:spPr>
          <a:xfrm>
            <a:off x="15542" y="2154135"/>
            <a:ext cx="24352918" cy="11763519"/>
          </a:xfrm>
          <a:custGeom>
            <a:rect b="b" l="l" r="r" t="t"/>
            <a:pathLst>
              <a:path extrusionOk="0" h="11763519" w="24352918">
                <a:moveTo>
                  <a:pt x="0" y="0"/>
                </a:moveTo>
                <a:lnTo>
                  <a:pt x="24352918" y="0"/>
                </a:lnTo>
                <a:lnTo>
                  <a:pt x="24352918" y="11763519"/>
                </a:lnTo>
                <a:lnTo>
                  <a:pt x="0" y="11763519"/>
                </a:lnTo>
                <a:close/>
              </a:path>
            </a:pathLst>
          </a:custGeom>
          <a:noFill/>
          <a:ln>
            <a:noFill/>
          </a:ln>
        </p:spPr>
      </p:pic>
      <p:sp>
        <p:nvSpPr>
          <p:cNvPr id="690" name="Google Shape;690;g3fd3740145b_0_565"/>
          <p:cNvSpPr/>
          <p:nvPr/>
        </p:nvSpPr>
        <p:spPr>
          <a:xfrm>
            <a:off x="19040475" y="731260"/>
            <a:ext cx="3566400" cy="859800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1" name="Google Shape;691;g3fd3740145b_0_565"/>
          <p:cNvSpPr/>
          <p:nvPr/>
        </p:nvSpPr>
        <p:spPr>
          <a:xfrm>
            <a:off x="31020" y="2128734"/>
            <a:ext cx="24321900" cy="255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BEBEB"/>
        </a:solidFill>
      </p:bgPr>
    </p:bg>
    <p:spTree>
      <p:nvGrpSpPr>
        <p:cNvPr id="695" name="Shape 6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Tavola da disegno 1 copia.jpg" id="696" name="Google Shape;696;g3fd3740145b_0_574"/>
          <p:cNvPicPr preferRelativeResize="0"/>
          <p:nvPr/>
        </p:nvPicPr>
        <p:blipFill rotWithShape="1">
          <a:blip r:embed="rId3">
            <a:alphaModFix/>
          </a:blip>
          <a:srcRect b="359" l="7647" r="0" t="0"/>
          <a:stretch/>
        </p:blipFill>
        <p:spPr>
          <a:xfrm rot="-8070707">
            <a:off x="9870342" y="-496776"/>
            <a:ext cx="19036062" cy="11553147"/>
          </a:xfrm>
          <a:custGeom>
            <a:rect b="b" l="l" r="r" t="t"/>
            <a:pathLst>
              <a:path extrusionOk="0" h="21600" w="21600">
                <a:moveTo>
                  <a:pt x="21600" y="1122"/>
                </a:moveTo>
                <a:lnTo>
                  <a:pt x="21600" y="0"/>
                </a:lnTo>
                <a:lnTo>
                  <a:pt x="3820" y="0"/>
                </a:lnTo>
                <a:lnTo>
                  <a:pt x="0" y="6403"/>
                </a:lnTo>
                <a:lnTo>
                  <a:pt x="9382" y="21600"/>
                </a:lnTo>
                <a:lnTo>
                  <a:pt x="21600" y="1122"/>
                </a:lnTo>
                <a:close/>
              </a:path>
            </a:pathLst>
          </a:custGeom>
          <a:noFill/>
          <a:ln>
            <a:noFill/>
          </a:ln>
        </p:spPr>
      </p:pic>
      <p:sp>
        <p:nvSpPr>
          <p:cNvPr id="697" name="Google Shape;697;g3fd3740145b_0_574"/>
          <p:cNvSpPr/>
          <p:nvPr/>
        </p:nvSpPr>
        <p:spPr>
          <a:xfrm>
            <a:off x="19040475" y="731260"/>
            <a:ext cx="3566400" cy="859800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8" name="Google Shape;698;g3fd3740145b_0_574"/>
          <p:cNvSpPr/>
          <p:nvPr/>
        </p:nvSpPr>
        <p:spPr>
          <a:xfrm>
            <a:off x="31020" y="2128734"/>
            <a:ext cx="24321900" cy="255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9" name="Google Shape;699;g3fd3740145b_0_574"/>
          <p:cNvSpPr txBox="1"/>
          <p:nvPr/>
        </p:nvSpPr>
        <p:spPr>
          <a:xfrm>
            <a:off x="1444135" y="853400"/>
            <a:ext cx="59355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Urbanist"/>
              <a:buNone/>
            </a:pPr>
            <a:r>
              <a:rPr b="0" i="0" lang="en-US" sz="4000" u="none" cap="none" strike="noStrike">
                <a:solidFill>
                  <a:srgbClr val="000000"/>
                </a:solidFill>
                <a:latin typeface="Urbanist Medium"/>
                <a:ea typeface="Urbanist Medium"/>
                <a:cs typeface="Urbanist Medium"/>
                <a:sym typeface="Urbanist Medium"/>
              </a:rPr>
              <a:t>AI Day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0" name="Google Shape;700;g3fd3740145b_0_574"/>
          <p:cNvSpPr txBox="1"/>
          <p:nvPr/>
        </p:nvSpPr>
        <p:spPr>
          <a:xfrm>
            <a:off x="1518997" y="4497663"/>
            <a:ext cx="15448200" cy="7603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Urbanist"/>
              <a:buNone/>
            </a:pPr>
            <a:r>
              <a:rPr b="0" i="0" lang="en-US" sz="8000" u="none" cap="none" strike="noStrike">
                <a:solidFill>
                  <a:srgbClr val="000000"/>
                </a:solidFill>
                <a:latin typeface="Urbanist Medium"/>
                <a:ea typeface="Urbanist Medium"/>
                <a:cs typeface="Urbanist Medium"/>
                <a:sym typeface="Urbanist Medium"/>
              </a:rPr>
              <a:t>Costruisce un </a:t>
            </a:r>
            <a:r>
              <a:rPr b="1" i="0" lang="en-US" sz="8000" u="none" cap="none" strike="noStrike">
                <a:solidFill>
                  <a:srgbClr val="000000"/>
                </a:solidFill>
                <a:latin typeface="Urbanist Black"/>
                <a:ea typeface="Urbanist Black"/>
                <a:cs typeface="Urbanist Black"/>
                <a:sym typeface="Urbanist Black"/>
              </a:rPr>
              <a:t>contesto</a:t>
            </a:r>
            <a:br>
              <a:rPr b="0" i="0" lang="en-US" sz="8000" u="none" cap="none" strike="noStrike">
                <a:solidFill>
                  <a:srgbClr val="000000"/>
                </a:solidFill>
                <a:latin typeface="Urbanist Medium"/>
                <a:ea typeface="Urbanist Medium"/>
                <a:cs typeface="Urbanist Medium"/>
                <a:sym typeface="Urbanist Medium"/>
              </a:rPr>
            </a:br>
            <a:r>
              <a:rPr b="0" i="0" lang="en-US" sz="8000" u="none" cap="none" strike="noStrike">
                <a:solidFill>
                  <a:srgbClr val="000000"/>
                </a:solidFill>
                <a:latin typeface="Urbanist Medium"/>
                <a:ea typeface="Urbanist Medium"/>
                <a:cs typeface="Urbanist Medium"/>
                <a:sym typeface="Urbanist Medium"/>
              </a:rPr>
              <a:t>prima di generare.</a:t>
            </a:r>
            <a:br>
              <a:rPr b="0" i="0" lang="en-US" sz="8000" u="none" cap="none" strike="noStrike">
                <a:solidFill>
                  <a:srgbClr val="000000"/>
                </a:solidFill>
                <a:latin typeface="Urbanist Medium"/>
                <a:ea typeface="Urbanist Medium"/>
                <a:cs typeface="Urbanist Medium"/>
                <a:sym typeface="Urbanist Medium"/>
              </a:rPr>
            </a:br>
            <a:r>
              <a:rPr b="0" i="0" lang="en-US" sz="8000" u="none" cap="none" strike="noStrike">
                <a:solidFill>
                  <a:srgbClr val="000000"/>
                </a:solidFill>
                <a:latin typeface="Urbanist Medium"/>
                <a:ea typeface="Urbanist Medium"/>
                <a:cs typeface="Urbanist Medium"/>
                <a:sym typeface="Urbanist Medium"/>
              </a:rPr>
              <a:t>Fa le </a:t>
            </a:r>
            <a:r>
              <a:rPr b="1" i="0" lang="en-US" sz="8000" u="none" cap="none" strike="noStrike">
                <a:solidFill>
                  <a:srgbClr val="000000"/>
                </a:solidFill>
                <a:latin typeface="Urbanist Black"/>
                <a:ea typeface="Urbanist Black"/>
                <a:cs typeface="Urbanist Black"/>
                <a:sym typeface="Urbanist Black"/>
              </a:rPr>
              <a:t>domande</a:t>
            </a:r>
            <a:r>
              <a:rPr b="0" i="0" lang="en-US" sz="8000" u="none" cap="none" strike="noStrike">
                <a:solidFill>
                  <a:srgbClr val="000000"/>
                </a:solidFill>
                <a:latin typeface="Urbanist Medium"/>
                <a:ea typeface="Urbanist Medium"/>
                <a:cs typeface="Urbanist Medium"/>
                <a:sym typeface="Urbanist Medium"/>
              </a:rPr>
              <a:t> giuste </a:t>
            </a:r>
            <a:br>
              <a:rPr b="0" i="0" lang="en-US" sz="8000" u="none" cap="none" strike="noStrike">
                <a:solidFill>
                  <a:srgbClr val="000000"/>
                </a:solidFill>
                <a:latin typeface="Urbanist Medium"/>
                <a:ea typeface="Urbanist Medium"/>
                <a:cs typeface="Urbanist Medium"/>
                <a:sym typeface="Urbanist Medium"/>
              </a:rPr>
            </a:br>
            <a:r>
              <a:rPr b="0" i="0" lang="en-US" sz="8000" u="none" cap="none" strike="noStrike">
                <a:solidFill>
                  <a:srgbClr val="000000"/>
                </a:solidFill>
                <a:latin typeface="Urbanist Medium"/>
                <a:ea typeface="Urbanist Medium"/>
                <a:cs typeface="Urbanist Medium"/>
                <a:sym typeface="Urbanist Medium"/>
              </a:rPr>
              <a:t>prima di cercare le risposte.</a:t>
            </a:r>
            <a:br>
              <a:rPr b="0" i="0" lang="en-US" sz="8000" u="none" cap="none" strike="noStrike">
                <a:solidFill>
                  <a:srgbClr val="000000"/>
                </a:solidFill>
                <a:latin typeface="Urbanist Medium"/>
                <a:ea typeface="Urbanist Medium"/>
                <a:cs typeface="Urbanist Medium"/>
                <a:sym typeface="Urbanist Medium"/>
              </a:rPr>
            </a:br>
            <a:r>
              <a:rPr b="0" i="0" lang="en-US" sz="8000" u="none" cap="none" strike="noStrike">
                <a:solidFill>
                  <a:srgbClr val="000000"/>
                </a:solidFill>
                <a:latin typeface="Urbanist Medium"/>
                <a:ea typeface="Urbanist Medium"/>
                <a:cs typeface="Urbanist Medium"/>
                <a:sym typeface="Urbanist Medium"/>
              </a:rPr>
              <a:t>Distingue un </a:t>
            </a:r>
            <a:r>
              <a:rPr b="1" i="0" lang="en-US" sz="8000" u="none" cap="none" strike="noStrike">
                <a:solidFill>
                  <a:srgbClr val="000000"/>
                </a:solidFill>
                <a:latin typeface="Urbanist Black"/>
                <a:ea typeface="Urbanist Black"/>
                <a:cs typeface="Urbanist Black"/>
                <a:sym typeface="Urbanist Black"/>
              </a:rPr>
              <a:t>output</a:t>
            </a:r>
            <a:r>
              <a:rPr b="0" i="0" lang="en-US" sz="8000" u="none" cap="none" strike="noStrike">
                <a:solidFill>
                  <a:srgbClr val="000000"/>
                </a:solidFill>
                <a:latin typeface="Urbanist Medium"/>
                <a:ea typeface="Urbanist Medium"/>
                <a:cs typeface="Urbanist Medium"/>
                <a:sym typeface="Urbanist Medium"/>
              </a:rPr>
              <a:t> interessante</a:t>
            </a:r>
            <a:br>
              <a:rPr b="0" i="0" lang="en-US" sz="8000" u="none" cap="none" strike="noStrike">
                <a:solidFill>
                  <a:srgbClr val="000000"/>
                </a:solidFill>
                <a:latin typeface="Urbanist Medium"/>
                <a:ea typeface="Urbanist Medium"/>
                <a:cs typeface="Urbanist Medium"/>
                <a:sym typeface="Urbanist Medium"/>
              </a:rPr>
            </a:br>
            <a:r>
              <a:rPr b="0" i="0" lang="en-US" sz="8000" u="none" cap="none" strike="noStrike">
                <a:solidFill>
                  <a:srgbClr val="000000"/>
                </a:solidFill>
                <a:latin typeface="Urbanist Medium"/>
                <a:ea typeface="Urbanist Medium"/>
                <a:cs typeface="Urbanist Medium"/>
                <a:sym typeface="Urbanist Medium"/>
              </a:rPr>
              <a:t>da una direzione rilevante.</a:t>
            </a:r>
            <a:br>
              <a:rPr b="0" i="0" lang="en-US" sz="8000" u="none" cap="none" strike="noStrike">
                <a:solidFill>
                  <a:srgbClr val="000000"/>
                </a:solidFill>
                <a:latin typeface="Urbanist Medium"/>
                <a:ea typeface="Urbanist Medium"/>
                <a:cs typeface="Urbanist Medium"/>
                <a:sym typeface="Urbanist Medium"/>
              </a:rPr>
            </a:b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slow"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BEBEB"/>
        </a:solidFill>
      </p:bgPr>
    </p:bg>
    <p:spTree>
      <p:nvGrpSpPr>
        <p:cNvPr id="704" name="Shape 7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5" name="Google Shape;705;g3fd3740145b_0_582"/>
          <p:cNvGrpSpPr/>
          <p:nvPr/>
        </p:nvGrpSpPr>
        <p:grpSpPr>
          <a:xfrm flipH="1">
            <a:off x="-237045" y="2088933"/>
            <a:ext cx="27345655" cy="11603855"/>
            <a:chOff x="-3010439" y="2088933"/>
            <a:chExt cx="27345655" cy="11603855"/>
          </a:xfrm>
        </p:grpSpPr>
        <p:pic>
          <p:nvPicPr>
            <p:cNvPr descr="Tavola da disegno 1.jpg" id="706" name="Google Shape;706;g3fd3740145b_0_582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-3010439" y="2088933"/>
              <a:ext cx="20629070" cy="1160385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07" name="Google Shape;707;g3fd3740145b_0_582"/>
            <p:cNvSpPr/>
            <p:nvPr/>
          </p:nvSpPr>
          <p:spPr>
            <a:xfrm>
              <a:off x="17586416" y="2118280"/>
              <a:ext cx="6748800" cy="11545200"/>
            </a:xfrm>
            <a:prstGeom prst="rect">
              <a:avLst/>
            </a:prstGeom>
            <a:gradFill>
              <a:gsLst>
                <a:gs pos="0">
                  <a:srgbClr val="E3E3E3"/>
                </a:gs>
                <a:gs pos="100000">
                  <a:srgbClr val="E2E2E2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200"/>
                <a:buFont typeface="Helvetica Neue"/>
                <a:buNone/>
              </a:pPr>
              <a:r>
                <a:t/>
              </a:r>
              <a:endParaRPr b="0" i="0" sz="32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708" name="Google Shape;708;g3fd3740145b_0_582"/>
          <p:cNvSpPr/>
          <p:nvPr/>
        </p:nvSpPr>
        <p:spPr>
          <a:xfrm>
            <a:off x="31020" y="2128734"/>
            <a:ext cx="24321900" cy="255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9" name="Google Shape;709;g3fd3740145b_0_582"/>
          <p:cNvSpPr/>
          <p:nvPr/>
        </p:nvSpPr>
        <p:spPr>
          <a:xfrm>
            <a:off x="19040475" y="731260"/>
            <a:ext cx="3566400" cy="859800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0" name="Google Shape;710;g3fd3740145b_0_582"/>
          <p:cNvSpPr txBox="1"/>
          <p:nvPr/>
        </p:nvSpPr>
        <p:spPr>
          <a:xfrm>
            <a:off x="1444135" y="853400"/>
            <a:ext cx="59355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Urbanist"/>
              <a:buNone/>
            </a:pPr>
            <a:r>
              <a:rPr b="0" i="0" lang="en-US" sz="4000" u="none" cap="none" strike="noStrike">
                <a:solidFill>
                  <a:srgbClr val="000000"/>
                </a:solidFill>
                <a:latin typeface="Urbanist Medium"/>
                <a:ea typeface="Urbanist Medium"/>
                <a:cs typeface="Urbanist Medium"/>
                <a:sym typeface="Urbanist Medium"/>
              </a:rPr>
              <a:t>AI Day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1" name="Google Shape;711;g3fd3740145b_0_582"/>
          <p:cNvSpPr txBox="1"/>
          <p:nvPr/>
        </p:nvSpPr>
        <p:spPr>
          <a:xfrm>
            <a:off x="1541834" y="7404439"/>
            <a:ext cx="8415000" cy="4017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Urbanist"/>
              <a:buNone/>
            </a:pPr>
            <a:r>
              <a:rPr b="1" i="0" lang="en-US" sz="4500" u="none" cap="none" strike="noStrike">
                <a:solidFill>
                  <a:srgbClr val="000000"/>
                </a:solidFill>
                <a:latin typeface="Urbanist Black"/>
                <a:ea typeface="Urbanist Black"/>
                <a:cs typeface="Urbanist Black"/>
                <a:sym typeface="Urbanist Black"/>
              </a:rPr>
              <a:t>Non significa </a:t>
            </a:r>
            <a:br>
              <a:rPr b="1" i="0" lang="en-US" sz="4500" u="none" cap="none" strike="noStrike">
                <a:solidFill>
                  <a:srgbClr val="000000"/>
                </a:solidFill>
                <a:latin typeface="Urbanist Black"/>
                <a:ea typeface="Urbanist Black"/>
                <a:cs typeface="Urbanist Black"/>
                <a:sym typeface="Urbanist Black"/>
              </a:rPr>
            </a:br>
            <a:r>
              <a:rPr b="1" i="0" lang="en-US" sz="4500" u="none" cap="none" strike="noStrike">
                <a:solidFill>
                  <a:srgbClr val="000000"/>
                </a:solidFill>
                <a:latin typeface="Urbanist Black"/>
                <a:ea typeface="Urbanist Black"/>
                <a:cs typeface="Urbanist Black"/>
                <a:sym typeface="Urbanist Black"/>
              </a:rPr>
              <a:t>delegare la creatività.</a:t>
            </a:r>
            <a:br>
              <a:rPr b="1" i="0" lang="en-US" sz="4500" u="none" cap="none" strike="noStrike">
                <a:solidFill>
                  <a:srgbClr val="000000"/>
                </a:solidFill>
                <a:latin typeface="Urbanist Black"/>
                <a:ea typeface="Urbanist Black"/>
                <a:cs typeface="Urbanist Black"/>
                <a:sym typeface="Urbanist Black"/>
              </a:rPr>
            </a:br>
            <a:r>
              <a:rPr b="1" i="0" lang="en-US" sz="4500" u="none" cap="none" strike="noStrike">
                <a:solidFill>
                  <a:srgbClr val="000000"/>
                </a:solidFill>
                <a:latin typeface="Urbanist Black"/>
                <a:ea typeface="Urbanist Black"/>
                <a:cs typeface="Urbanist Black"/>
                <a:sym typeface="Urbanist Black"/>
              </a:rPr>
              <a:t>Significa aumentare </a:t>
            </a:r>
            <a:br>
              <a:rPr b="1" i="0" lang="en-US" sz="4500" u="none" cap="none" strike="noStrike">
                <a:solidFill>
                  <a:srgbClr val="000000"/>
                </a:solidFill>
                <a:latin typeface="Urbanist Black"/>
                <a:ea typeface="Urbanist Black"/>
                <a:cs typeface="Urbanist Black"/>
                <a:sym typeface="Urbanist Black"/>
              </a:rPr>
            </a:br>
            <a:r>
              <a:rPr b="1" i="0" lang="en-US" sz="4500" u="none" cap="none" strike="noStrike">
                <a:solidFill>
                  <a:srgbClr val="000000"/>
                </a:solidFill>
                <a:latin typeface="Urbanist Black"/>
                <a:ea typeface="Urbanist Black"/>
                <a:cs typeface="Urbanist Black"/>
                <a:sym typeface="Urbanist Black"/>
              </a:rPr>
              <a:t>la capacità di esplorare </a:t>
            </a:r>
            <a:br>
              <a:rPr b="1" i="0" lang="en-US" sz="4500" u="none" cap="none" strike="noStrike">
                <a:solidFill>
                  <a:srgbClr val="000000"/>
                </a:solidFill>
                <a:latin typeface="Urbanist Black"/>
                <a:ea typeface="Urbanist Black"/>
                <a:cs typeface="Urbanist Black"/>
                <a:sym typeface="Urbanist Black"/>
              </a:rPr>
            </a:br>
            <a:r>
              <a:rPr b="1" i="0" lang="en-US" sz="4500" u="none" cap="none" strike="noStrike">
                <a:solidFill>
                  <a:srgbClr val="000000"/>
                </a:solidFill>
                <a:latin typeface="Urbanist Black"/>
                <a:ea typeface="Urbanist Black"/>
                <a:cs typeface="Urbanist Black"/>
                <a:sym typeface="Urbanist Black"/>
              </a:rPr>
              <a:t>senza delegare le decisioni.</a:t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2" name="Google Shape;712;g3fd3740145b_0_582"/>
          <p:cNvSpPr txBox="1"/>
          <p:nvPr/>
        </p:nvSpPr>
        <p:spPr>
          <a:xfrm>
            <a:off x="1518999" y="4526022"/>
            <a:ext cx="11807400" cy="2462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Urbanist"/>
              <a:buNone/>
            </a:pPr>
            <a:r>
              <a:rPr b="1" i="0" lang="en-US" sz="8000" u="none" cap="none" strike="noStrike">
                <a:solidFill>
                  <a:srgbClr val="151515"/>
                </a:solidFill>
                <a:latin typeface="Urbanist Black"/>
                <a:ea typeface="Urbanist Black"/>
                <a:cs typeface="Urbanist Black"/>
                <a:sym typeface="Urbanist Black"/>
              </a:rPr>
              <a:t>Creative </a:t>
            </a:r>
            <a:br>
              <a:rPr b="1" i="0" lang="en-US" sz="8000" u="none" cap="none" strike="noStrike">
                <a:solidFill>
                  <a:srgbClr val="151515"/>
                </a:solidFill>
                <a:latin typeface="Urbanist Black"/>
                <a:ea typeface="Urbanist Black"/>
                <a:cs typeface="Urbanist Black"/>
                <a:sym typeface="Urbanist Black"/>
              </a:rPr>
            </a:br>
            <a:r>
              <a:rPr b="1" i="0" lang="en-US" sz="8000" u="none" cap="none" strike="noStrike">
                <a:solidFill>
                  <a:srgbClr val="151515"/>
                </a:solidFill>
                <a:latin typeface="Urbanist Black"/>
                <a:ea typeface="Urbanist Black"/>
                <a:cs typeface="Urbanist Black"/>
                <a:sym typeface="Urbanist Black"/>
              </a:rPr>
              <a:t>Augmented</a:t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slow"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BEBEB"/>
        </a:solidFill>
      </p:bgPr>
    </p:bg>
    <p:spTree>
      <p:nvGrpSpPr>
        <p:cNvPr id="716" name="Shape 7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Tavola da disegno 1 copia 2.jpg" id="717" name="Google Shape;717;g3fd3740145b_0_593"/>
          <p:cNvPicPr preferRelativeResize="0"/>
          <p:nvPr/>
        </p:nvPicPr>
        <p:blipFill rotWithShape="1">
          <a:blip r:embed="rId3">
            <a:alphaModFix/>
          </a:blip>
          <a:srcRect b="0" l="0" r="20077" t="0"/>
          <a:stretch/>
        </p:blipFill>
        <p:spPr>
          <a:xfrm>
            <a:off x="7707242" y="2155877"/>
            <a:ext cx="16675354" cy="11736376"/>
          </a:xfrm>
          <a:prstGeom prst="rect">
            <a:avLst/>
          </a:prstGeom>
          <a:noFill/>
          <a:ln>
            <a:noFill/>
          </a:ln>
        </p:spPr>
      </p:pic>
      <p:sp>
        <p:nvSpPr>
          <p:cNvPr id="718" name="Google Shape;718;g3fd3740145b_0_593"/>
          <p:cNvSpPr/>
          <p:nvPr/>
        </p:nvSpPr>
        <p:spPr>
          <a:xfrm>
            <a:off x="7696148" y="2061284"/>
            <a:ext cx="1661100" cy="11620800"/>
          </a:xfrm>
          <a:prstGeom prst="rect">
            <a:avLst/>
          </a:prstGeom>
          <a:gradFill>
            <a:gsLst>
              <a:gs pos="0">
                <a:srgbClr val="EBEBEB"/>
              </a:gs>
              <a:gs pos="100000">
                <a:srgbClr val="EBEBEB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9" name="Google Shape;719;g3fd3740145b_0_593"/>
          <p:cNvSpPr txBox="1"/>
          <p:nvPr/>
        </p:nvSpPr>
        <p:spPr>
          <a:xfrm>
            <a:off x="1444135" y="853400"/>
            <a:ext cx="59355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Urbanist"/>
              <a:buNone/>
            </a:pPr>
            <a:r>
              <a:rPr b="0" i="0" lang="en-US" sz="4000" u="none" cap="none" strike="noStrike">
                <a:solidFill>
                  <a:srgbClr val="000000"/>
                </a:solidFill>
                <a:latin typeface="Urbanist Medium"/>
                <a:ea typeface="Urbanist Medium"/>
                <a:cs typeface="Urbanist Medium"/>
                <a:sym typeface="Urbanist Medium"/>
              </a:rPr>
              <a:t>AI Day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0" name="Google Shape;720;g3fd3740145b_0_593"/>
          <p:cNvSpPr/>
          <p:nvPr/>
        </p:nvSpPr>
        <p:spPr>
          <a:xfrm>
            <a:off x="19040475" y="731260"/>
            <a:ext cx="3566400" cy="859800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1" name="Google Shape;721;g3fd3740145b_0_593"/>
          <p:cNvSpPr/>
          <p:nvPr/>
        </p:nvSpPr>
        <p:spPr>
          <a:xfrm>
            <a:off x="31020" y="2128734"/>
            <a:ext cx="24321900" cy="255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22" name="Google Shape;722;g3fd3740145b_0_593"/>
          <p:cNvPicPr preferRelativeResize="0"/>
          <p:nvPr/>
        </p:nvPicPr>
        <p:blipFill rotWithShape="1">
          <a:blip r:embed="rId5">
            <a:alphaModFix/>
          </a:blip>
          <a:srcRect b="8377" l="855" r="884" t="10296"/>
          <a:stretch/>
        </p:blipFill>
        <p:spPr>
          <a:xfrm>
            <a:off x="2882686" y="2128734"/>
            <a:ext cx="18613463" cy="11763519"/>
          </a:xfrm>
          <a:custGeom>
            <a:rect b="b" l="l" r="r" t="t"/>
            <a:pathLst>
              <a:path extrusionOk="0" h="11763519" w="18613463">
                <a:moveTo>
                  <a:pt x="0" y="0"/>
                </a:moveTo>
                <a:lnTo>
                  <a:pt x="18613463" y="0"/>
                </a:lnTo>
                <a:lnTo>
                  <a:pt x="18613463" y="11763519"/>
                </a:lnTo>
                <a:lnTo>
                  <a:pt x="0" y="11763519"/>
                </a:lnTo>
                <a:close/>
              </a:path>
            </a:pathLst>
          </a:custGeom>
          <a:noFill/>
          <a:ln>
            <a:noFill/>
          </a:ln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BEBEB"/>
        </a:solidFill>
      </p:bgPr>
    </p:bg>
    <p:spTree>
      <p:nvGrpSpPr>
        <p:cNvPr id="726" name="Shape 7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Tavola da disegno 2.jpg" id="727" name="Google Shape;727;g3fd3740145b_0_60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771563" y="2121504"/>
            <a:ext cx="20612438" cy="11594497"/>
          </a:xfrm>
          <a:prstGeom prst="rect">
            <a:avLst/>
          </a:prstGeom>
          <a:noFill/>
          <a:ln>
            <a:noFill/>
          </a:ln>
        </p:spPr>
      </p:pic>
      <p:sp>
        <p:nvSpPr>
          <p:cNvPr id="728" name="Google Shape;728;g3fd3740145b_0_602"/>
          <p:cNvSpPr/>
          <p:nvPr/>
        </p:nvSpPr>
        <p:spPr>
          <a:xfrm>
            <a:off x="3750306" y="2108403"/>
            <a:ext cx="10562100" cy="11620800"/>
          </a:xfrm>
          <a:prstGeom prst="rect">
            <a:avLst/>
          </a:prstGeom>
          <a:gradFill>
            <a:gsLst>
              <a:gs pos="0">
                <a:srgbClr val="EBEBEB"/>
              </a:gs>
              <a:gs pos="100000">
                <a:srgbClr val="EBEBEB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9" name="Google Shape;729;g3fd3740145b_0_602"/>
          <p:cNvSpPr/>
          <p:nvPr/>
        </p:nvSpPr>
        <p:spPr>
          <a:xfrm>
            <a:off x="19040475" y="731260"/>
            <a:ext cx="3566400" cy="859800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0" name="Google Shape;730;g3fd3740145b_0_602"/>
          <p:cNvSpPr/>
          <p:nvPr/>
        </p:nvSpPr>
        <p:spPr>
          <a:xfrm>
            <a:off x="31020" y="2128734"/>
            <a:ext cx="24321900" cy="255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1" name="Google Shape;731;g3fd3740145b_0_602"/>
          <p:cNvSpPr txBox="1"/>
          <p:nvPr/>
        </p:nvSpPr>
        <p:spPr>
          <a:xfrm>
            <a:off x="1444135" y="853400"/>
            <a:ext cx="59355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Urbanist"/>
              <a:buNone/>
            </a:pPr>
            <a:r>
              <a:rPr b="0" i="0" lang="en-US" sz="4000" u="none" cap="none" strike="noStrike">
                <a:solidFill>
                  <a:srgbClr val="000000"/>
                </a:solidFill>
                <a:latin typeface="Urbanist Medium"/>
                <a:ea typeface="Urbanist Medium"/>
                <a:cs typeface="Urbanist Medium"/>
                <a:sym typeface="Urbanist Medium"/>
              </a:rPr>
              <a:t>AI Day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2" name="Google Shape;732;g3fd3740145b_0_602"/>
          <p:cNvSpPr txBox="1"/>
          <p:nvPr/>
        </p:nvSpPr>
        <p:spPr>
          <a:xfrm>
            <a:off x="1518997" y="4006596"/>
            <a:ext cx="18208200" cy="7388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Urbanist"/>
              <a:buNone/>
            </a:pPr>
            <a:r>
              <a:rPr b="0" i="0" lang="en-US" sz="8000" u="none" cap="none" strike="noStrike">
                <a:solidFill>
                  <a:srgbClr val="000000"/>
                </a:solidFill>
                <a:latin typeface="Urbanist Medium"/>
                <a:ea typeface="Urbanist Medium"/>
                <a:cs typeface="Urbanist Medium"/>
                <a:sym typeface="Urbanist Medium"/>
              </a:rPr>
              <a:t>Vedere </a:t>
            </a:r>
            <a:r>
              <a:rPr b="1" i="0" lang="en-US" sz="8000" u="none" cap="none" strike="noStrike">
                <a:solidFill>
                  <a:srgbClr val="000000"/>
                </a:solidFill>
                <a:latin typeface="Urbanist Black"/>
                <a:ea typeface="Urbanist Black"/>
                <a:cs typeface="Urbanist Black"/>
                <a:sym typeface="Urbanist Black"/>
              </a:rPr>
              <a:t>più possibilità</a:t>
            </a:r>
            <a:r>
              <a:rPr b="0" i="0" lang="en-US" sz="8000" u="none" cap="none" strike="noStrike">
                <a:solidFill>
                  <a:srgbClr val="000000"/>
                </a:solidFill>
                <a:latin typeface="Urbanist Medium"/>
                <a:ea typeface="Urbanist Medium"/>
                <a:cs typeface="Urbanist Medium"/>
                <a:sym typeface="Urbanist Medium"/>
              </a:rPr>
              <a:t>.</a:t>
            </a:r>
            <a:br>
              <a:rPr b="0" i="0" lang="en-US" sz="8000" u="none" cap="none" strike="noStrike">
                <a:solidFill>
                  <a:srgbClr val="000000"/>
                </a:solidFill>
                <a:latin typeface="Urbanist Medium"/>
                <a:ea typeface="Urbanist Medium"/>
                <a:cs typeface="Urbanist Medium"/>
                <a:sym typeface="Urbanist Medium"/>
              </a:rPr>
            </a:br>
            <a:r>
              <a:rPr b="0" i="0" lang="en-US" sz="8000" u="none" cap="none" strike="noStrike">
                <a:solidFill>
                  <a:srgbClr val="000000"/>
                </a:solidFill>
                <a:latin typeface="Urbanist Medium"/>
                <a:ea typeface="Urbanist Medium"/>
                <a:cs typeface="Urbanist Medium"/>
                <a:sym typeface="Urbanist Medium"/>
              </a:rPr>
              <a:t>Mettere alla prova </a:t>
            </a:r>
            <a:r>
              <a:rPr b="1" i="0" lang="en-US" sz="8000" u="none" cap="none" strike="noStrike">
                <a:solidFill>
                  <a:srgbClr val="000000"/>
                </a:solidFill>
                <a:latin typeface="Urbanist Black"/>
                <a:ea typeface="Urbanist Black"/>
                <a:cs typeface="Urbanist Black"/>
                <a:sym typeface="Urbanist Black"/>
              </a:rPr>
              <a:t>più scenari</a:t>
            </a:r>
            <a:r>
              <a:rPr b="0" i="0" lang="en-US" sz="8000" u="none" cap="none" strike="noStrike">
                <a:solidFill>
                  <a:srgbClr val="000000"/>
                </a:solidFill>
                <a:latin typeface="Urbanist Medium"/>
                <a:ea typeface="Urbanist Medium"/>
                <a:cs typeface="Urbanist Medium"/>
                <a:sym typeface="Urbanist Medium"/>
              </a:rPr>
              <a:t>.</a:t>
            </a:r>
            <a:br>
              <a:rPr b="0" i="0" lang="en-US" sz="8000" u="none" cap="none" strike="noStrike">
                <a:solidFill>
                  <a:srgbClr val="000000"/>
                </a:solidFill>
                <a:latin typeface="Urbanist Medium"/>
                <a:ea typeface="Urbanist Medium"/>
                <a:cs typeface="Urbanist Medium"/>
                <a:sym typeface="Urbanist Medium"/>
              </a:rPr>
            </a:br>
            <a:r>
              <a:rPr b="0" i="0" lang="en-US" sz="8000" u="none" cap="none" strike="noStrike">
                <a:solidFill>
                  <a:srgbClr val="000000"/>
                </a:solidFill>
                <a:latin typeface="Urbanist Medium"/>
                <a:ea typeface="Urbanist Medium"/>
                <a:cs typeface="Urbanist Medium"/>
                <a:sym typeface="Urbanist Medium"/>
              </a:rPr>
              <a:t>Aprire </a:t>
            </a:r>
            <a:r>
              <a:rPr b="1" i="0" lang="en-US" sz="8000" u="none" cap="none" strike="noStrike">
                <a:solidFill>
                  <a:srgbClr val="000000"/>
                </a:solidFill>
                <a:latin typeface="Urbanist Black"/>
                <a:ea typeface="Urbanist Black"/>
                <a:cs typeface="Urbanist Black"/>
                <a:sym typeface="Urbanist Black"/>
              </a:rPr>
              <a:t>territori visivi</a:t>
            </a:r>
            <a:r>
              <a:rPr b="0" i="0" lang="en-US" sz="8000" u="none" cap="none" strike="noStrike">
                <a:solidFill>
                  <a:srgbClr val="000000"/>
                </a:solidFill>
                <a:latin typeface="Urbanist Medium"/>
                <a:ea typeface="Urbanist Medium"/>
                <a:cs typeface="Urbanist Medium"/>
                <a:sym typeface="Urbanist Medium"/>
              </a:rPr>
              <a:t>, </a:t>
            </a:r>
            <a:br>
              <a:rPr b="0" i="0" lang="en-US" sz="8000" u="none" cap="none" strike="noStrike">
                <a:solidFill>
                  <a:srgbClr val="000000"/>
                </a:solidFill>
                <a:latin typeface="Urbanist Medium"/>
                <a:ea typeface="Urbanist Medium"/>
                <a:cs typeface="Urbanist Medium"/>
                <a:sym typeface="Urbanist Medium"/>
              </a:rPr>
            </a:br>
            <a:r>
              <a:rPr b="1" i="0" lang="en-US" sz="8000" u="none" cap="none" strike="noStrike">
                <a:solidFill>
                  <a:srgbClr val="000000"/>
                </a:solidFill>
                <a:latin typeface="Urbanist Black"/>
                <a:ea typeface="Urbanist Black"/>
                <a:cs typeface="Urbanist Black"/>
                <a:sym typeface="Urbanist Black"/>
              </a:rPr>
              <a:t>linguistici</a:t>
            </a:r>
            <a:r>
              <a:rPr b="0" i="0" lang="en-US" sz="8000" u="none" cap="none" strike="noStrike">
                <a:solidFill>
                  <a:srgbClr val="000000"/>
                </a:solidFill>
                <a:latin typeface="Urbanist Medium"/>
                <a:ea typeface="Urbanist Medium"/>
                <a:cs typeface="Urbanist Medium"/>
                <a:sym typeface="Urbanist Medium"/>
              </a:rPr>
              <a:t>, </a:t>
            </a:r>
            <a:r>
              <a:rPr b="1" i="0" lang="en-US" sz="8000" u="none" cap="none" strike="noStrike">
                <a:solidFill>
                  <a:srgbClr val="000000"/>
                </a:solidFill>
                <a:latin typeface="Urbanist Black"/>
                <a:ea typeface="Urbanist Black"/>
                <a:cs typeface="Urbanist Black"/>
                <a:sym typeface="Urbanist Black"/>
              </a:rPr>
              <a:t>strategici</a:t>
            </a:r>
            <a:r>
              <a:rPr b="0" i="0" lang="en-US" sz="8000" u="none" cap="none" strike="noStrike">
                <a:solidFill>
                  <a:srgbClr val="000000"/>
                </a:solidFill>
                <a:latin typeface="Urbanist Medium"/>
                <a:ea typeface="Urbanist Medium"/>
                <a:cs typeface="Urbanist Medium"/>
                <a:sym typeface="Urbanist Medium"/>
              </a:rPr>
              <a:t>.</a:t>
            </a:r>
            <a:br>
              <a:rPr b="0" i="0" lang="en-US" sz="8000" u="none" cap="none" strike="noStrike">
                <a:solidFill>
                  <a:srgbClr val="000000"/>
                </a:solidFill>
                <a:latin typeface="Urbanist Medium"/>
                <a:ea typeface="Urbanist Medium"/>
                <a:cs typeface="Urbanist Medium"/>
                <a:sym typeface="Urbanist Medium"/>
              </a:rPr>
            </a:br>
            <a:r>
              <a:rPr b="0" i="0" lang="en-US" sz="8000" u="none" cap="none" strike="noStrike">
                <a:solidFill>
                  <a:srgbClr val="000000"/>
                </a:solidFill>
                <a:latin typeface="Urbanist Medium"/>
                <a:ea typeface="Urbanist Medium"/>
                <a:cs typeface="Urbanist Medium"/>
                <a:sym typeface="Urbanist Medium"/>
              </a:rPr>
              <a:t>Accelerare alcune </a:t>
            </a:r>
            <a:br>
              <a:rPr b="0" i="0" lang="en-US" sz="8000" u="none" cap="none" strike="noStrike">
                <a:solidFill>
                  <a:srgbClr val="000000"/>
                </a:solidFill>
                <a:latin typeface="Urbanist Medium"/>
                <a:ea typeface="Urbanist Medium"/>
                <a:cs typeface="Urbanist Medium"/>
                <a:sym typeface="Urbanist Medium"/>
              </a:rPr>
            </a:br>
            <a:r>
              <a:rPr b="0" i="0" lang="en-US" sz="8000" u="none" cap="none" strike="noStrike">
                <a:solidFill>
                  <a:srgbClr val="000000"/>
                </a:solidFill>
                <a:latin typeface="Urbanist Medium"/>
                <a:ea typeface="Urbanist Medium"/>
                <a:cs typeface="Urbanist Medium"/>
                <a:sym typeface="Urbanist Medium"/>
              </a:rPr>
              <a:t>fasi del </a:t>
            </a:r>
            <a:r>
              <a:rPr b="1" i="0" lang="en-US" sz="8000" u="none" cap="none" strike="noStrike">
                <a:solidFill>
                  <a:srgbClr val="000000"/>
                </a:solidFill>
                <a:latin typeface="Urbanist Black"/>
                <a:ea typeface="Urbanist Black"/>
                <a:cs typeface="Urbanist Black"/>
                <a:sym typeface="Urbanist Black"/>
              </a:rPr>
              <a:t>processo</a:t>
            </a:r>
            <a:r>
              <a:rPr b="0" i="0" lang="en-US" sz="8000" u="none" cap="none" strike="noStrike">
                <a:solidFill>
                  <a:srgbClr val="000000"/>
                </a:solidFill>
                <a:latin typeface="Urbanist Medium"/>
                <a:ea typeface="Urbanist Medium"/>
                <a:cs typeface="Urbanist Medium"/>
                <a:sym typeface="Urbanist Medium"/>
              </a:rPr>
              <a:t>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slow">
    <p:fade/>
  </p:transition>
</p:sld>
</file>

<file path=ppt/slides/slide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BEBEB"/>
        </a:solidFill>
      </p:bgPr>
    </p:bg>
    <p:spTree>
      <p:nvGrpSpPr>
        <p:cNvPr id="736" name="Shape 7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Tavola da disegno 1 copia.jpg" id="737" name="Google Shape;737;g3fd3740145b_0_611"/>
          <p:cNvPicPr preferRelativeResize="0"/>
          <p:nvPr/>
        </p:nvPicPr>
        <p:blipFill rotWithShape="1">
          <a:blip r:embed="rId3">
            <a:alphaModFix/>
          </a:blip>
          <a:srcRect b="220" l="40353" r="3397" t="0"/>
          <a:stretch/>
        </p:blipFill>
        <p:spPr>
          <a:xfrm rot="-5400000">
            <a:off x="12802672" y="2134404"/>
            <a:ext cx="11594286" cy="11568528"/>
          </a:xfrm>
          <a:custGeom>
            <a:rect b="b" l="l" r="r" t="t"/>
            <a:pathLst>
              <a:path extrusionOk="0" h="21600" w="21600">
                <a:moveTo>
                  <a:pt x="21600" y="0"/>
                </a:moveTo>
                <a:lnTo>
                  <a:pt x="0" y="0"/>
                </a:lnTo>
                <a:lnTo>
                  <a:pt x="0" y="21600"/>
                </a:lnTo>
                <a:lnTo>
                  <a:pt x="21600" y="21600"/>
                </a:lnTo>
                <a:lnTo>
                  <a:pt x="21600" y="0"/>
                </a:lnTo>
                <a:close/>
              </a:path>
            </a:pathLst>
          </a:custGeom>
          <a:noFill/>
          <a:ln>
            <a:noFill/>
          </a:ln>
        </p:spPr>
      </p:pic>
      <p:sp>
        <p:nvSpPr>
          <p:cNvPr id="738" name="Google Shape;738;g3fd3740145b_0_611"/>
          <p:cNvSpPr/>
          <p:nvPr/>
        </p:nvSpPr>
        <p:spPr>
          <a:xfrm>
            <a:off x="19040475" y="731260"/>
            <a:ext cx="3566400" cy="859800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9" name="Google Shape;739;g3fd3740145b_0_611"/>
          <p:cNvSpPr/>
          <p:nvPr/>
        </p:nvSpPr>
        <p:spPr>
          <a:xfrm>
            <a:off x="31020" y="2128734"/>
            <a:ext cx="24321900" cy="255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0" name="Google Shape;740;g3fd3740145b_0_611"/>
          <p:cNvSpPr txBox="1"/>
          <p:nvPr/>
        </p:nvSpPr>
        <p:spPr>
          <a:xfrm>
            <a:off x="1444135" y="853400"/>
            <a:ext cx="59355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Urbanist"/>
              <a:buNone/>
            </a:pPr>
            <a:r>
              <a:rPr b="0" i="0" lang="en-US" sz="4000" u="none" cap="none" strike="noStrike">
                <a:solidFill>
                  <a:srgbClr val="000000"/>
                </a:solidFill>
                <a:latin typeface="Urbanist Medium"/>
                <a:ea typeface="Urbanist Medium"/>
                <a:cs typeface="Urbanist Medium"/>
                <a:sym typeface="Urbanist Medium"/>
              </a:rPr>
              <a:t>AI Day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1" name="Google Shape;741;g3fd3740145b_0_611"/>
          <p:cNvSpPr txBox="1"/>
          <p:nvPr/>
        </p:nvSpPr>
        <p:spPr>
          <a:xfrm>
            <a:off x="1444135" y="5361484"/>
            <a:ext cx="13284000" cy="2955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600"/>
              <a:buFont typeface="Raleway"/>
              <a:buNone/>
            </a:pPr>
            <a:r>
              <a:rPr b="1" i="0" lang="en-US" sz="96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Senza delegare</a:t>
            </a:r>
            <a:br>
              <a:rPr b="1" i="0" lang="en-US" sz="96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</a:br>
            <a:r>
              <a:rPr b="1" i="0" lang="en-US" sz="96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ciò che conta davvero.</a:t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2" name="Google Shape;742;g3fd3740145b_0_611"/>
          <p:cNvSpPr txBox="1"/>
          <p:nvPr/>
        </p:nvSpPr>
        <p:spPr>
          <a:xfrm>
            <a:off x="1444134" y="8846470"/>
            <a:ext cx="13846800" cy="15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Urbanist"/>
              <a:buNone/>
            </a:pPr>
            <a:r>
              <a:rPr b="0" i="0" lang="en-US" sz="4500" u="none" cap="none" strike="noStrike">
                <a:solidFill>
                  <a:srgbClr val="000000"/>
                </a:solidFill>
                <a:latin typeface="Urbanist Medium"/>
                <a:ea typeface="Urbanist Medium"/>
                <a:cs typeface="Urbanist Medium"/>
                <a:sym typeface="Urbanist Medium"/>
              </a:rPr>
              <a:t>Il giudizio. La visione. </a:t>
            </a:r>
            <a:br>
              <a:rPr b="0" i="0" lang="en-US" sz="4500" u="none" cap="none" strike="noStrike">
                <a:solidFill>
                  <a:srgbClr val="000000"/>
                </a:solidFill>
                <a:latin typeface="Urbanist Medium"/>
                <a:ea typeface="Urbanist Medium"/>
                <a:cs typeface="Urbanist Medium"/>
                <a:sym typeface="Urbanist Medium"/>
              </a:rPr>
            </a:br>
            <a:r>
              <a:rPr b="0" i="0" lang="en-US" sz="4500" u="none" cap="none" strike="noStrike">
                <a:solidFill>
                  <a:srgbClr val="000000"/>
                </a:solidFill>
                <a:latin typeface="Urbanist Medium"/>
                <a:ea typeface="Urbanist Medium"/>
                <a:cs typeface="Urbanist Medium"/>
                <a:sym typeface="Urbanist Medium"/>
              </a:rPr>
              <a:t>La responsabilità della scelta.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slow">
    <p:fade/>
  </p:transition>
</p:sld>
</file>

<file path=ppt/slides/slide6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BEBEB"/>
        </a:solidFill>
      </p:bgPr>
    </p:bg>
    <p:spTree>
      <p:nvGrpSpPr>
        <p:cNvPr id="746" name="Shape 7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Tavola da disegno 1 copia 2.jpg" id="747" name="Google Shape;747;g3fd3740145b_0_620"/>
          <p:cNvPicPr preferRelativeResize="0"/>
          <p:nvPr/>
        </p:nvPicPr>
        <p:blipFill rotWithShape="1">
          <a:blip r:embed="rId3">
            <a:alphaModFix/>
          </a:blip>
          <a:srcRect b="0" l="0" r="20077" t="0"/>
          <a:stretch/>
        </p:blipFill>
        <p:spPr>
          <a:xfrm>
            <a:off x="7707242" y="2155877"/>
            <a:ext cx="16675354" cy="11736376"/>
          </a:xfrm>
          <a:prstGeom prst="rect">
            <a:avLst/>
          </a:prstGeom>
          <a:noFill/>
          <a:ln>
            <a:noFill/>
          </a:ln>
        </p:spPr>
      </p:pic>
      <p:sp>
        <p:nvSpPr>
          <p:cNvPr id="748" name="Google Shape;748;g3fd3740145b_0_620"/>
          <p:cNvSpPr/>
          <p:nvPr/>
        </p:nvSpPr>
        <p:spPr>
          <a:xfrm>
            <a:off x="7696148" y="2061284"/>
            <a:ext cx="1661100" cy="11620800"/>
          </a:xfrm>
          <a:prstGeom prst="rect">
            <a:avLst/>
          </a:prstGeom>
          <a:gradFill>
            <a:gsLst>
              <a:gs pos="0">
                <a:srgbClr val="EBEBEB"/>
              </a:gs>
              <a:gs pos="100000">
                <a:srgbClr val="EBEBEB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9" name="Google Shape;749;g3fd3740145b_0_620"/>
          <p:cNvSpPr txBox="1"/>
          <p:nvPr/>
        </p:nvSpPr>
        <p:spPr>
          <a:xfrm>
            <a:off x="1444135" y="853400"/>
            <a:ext cx="59355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Urbanist"/>
              <a:buNone/>
            </a:pPr>
            <a:r>
              <a:rPr b="0" i="0" lang="en-US" sz="4000" u="none" cap="none" strike="noStrike">
                <a:solidFill>
                  <a:srgbClr val="000000"/>
                </a:solidFill>
                <a:latin typeface="Urbanist Medium"/>
                <a:ea typeface="Urbanist Medium"/>
                <a:cs typeface="Urbanist Medium"/>
                <a:sym typeface="Urbanist Medium"/>
              </a:rPr>
              <a:t>AI Day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0" name="Google Shape;750;g3fd3740145b_0_620"/>
          <p:cNvSpPr/>
          <p:nvPr/>
        </p:nvSpPr>
        <p:spPr>
          <a:xfrm>
            <a:off x="19040475" y="731260"/>
            <a:ext cx="3566400" cy="859800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51" name="Google Shape;751;g3fd3740145b_0_620"/>
          <p:cNvPicPr preferRelativeResize="0"/>
          <p:nvPr/>
        </p:nvPicPr>
        <p:blipFill rotWithShape="1">
          <a:blip r:embed="rId5">
            <a:alphaModFix/>
          </a:blip>
          <a:srcRect b="19434" l="0" r="0" t="17223"/>
          <a:stretch/>
        </p:blipFill>
        <p:spPr>
          <a:xfrm>
            <a:off x="31051" y="2128734"/>
            <a:ext cx="24321900" cy="11763519"/>
          </a:xfrm>
          <a:custGeom>
            <a:rect b="b" l="l" r="r" t="t"/>
            <a:pathLst>
              <a:path extrusionOk="0" h="11763519" w="24321900">
                <a:moveTo>
                  <a:pt x="0" y="0"/>
                </a:moveTo>
                <a:lnTo>
                  <a:pt x="24321900" y="0"/>
                </a:lnTo>
                <a:lnTo>
                  <a:pt x="24321900" y="11763519"/>
                </a:lnTo>
                <a:lnTo>
                  <a:pt x="0" y="11763519"/>
                </a:lnTo>
                <a:close/>
              </a:path>
            </a:pathLst>
          </a:custGeom>
          <a:noFill/>
          <a:ln>
            <a:noFill/>
          </a:ln>
        </p:spPr>
      </p:pic>
      <p:sp>
        <p:nvSpPr>
          <p:cNvPr id="752" name="Google Shape;752;g3fd3740145b_0_620"/>
          <p:cNvSpPr/>
          <p:nvPr/>
        </p:nvSpPr>
        <p:spPr>
          <a:xfrm>
            <a:off x="31020" y="2128734"/>
            <a:ext cx="24321900" cy="255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BEBEB"/>
        </a:solidFill>
      </p:bgPr>
    </p:bg>
    <p:spTree>
      <p:nvGrpSpPr>
        <p:cNvPr id="756" name="Shape 7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Tavola da disegno 2.jpg" id="757" name="Google Shape;757;g3fd3740145b_0_6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771563" y="2121504"/>
            <a:ext cx="20612438" cy="11594497"/>
          </a:xfrm>
          <a:prstGeom prst="rect">
            <a:avLst/>
          </a:prstGeom>
          <a:noFill/>
          <a:ln>
            <a:noFill/>
          </a:ln>
        </p:spPr>
      </p:pic>
      <p:sp>
        <p:nvSpPr>
          <p:cNvPr id="758" name="Google Shape;758;g3fd3740145b_0_629"/>
          <p:cNvSpPr/>
          <p:nvPr/>
        </p:nvSpPr>
        <p:spPr>
          <a:xfrm>
            <a:off x="3750306" y="2108403"/>
            <a:ext cx="10562100" cy="11620800"/>
          </a:xfrm>
          <a:prstGeom prst="rect">
            <a:avLst/>
          </a:prstGeom>
          <a:gradFill>
            <a:gsLst>
              <a:gs pos="0">
                <a:srgbClr val="EBEBEB"/>
              </a:gs>
              <a:gs pos="100000">
                <a:srgbClr val="EBEBEB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9" name="Google Shape;759;g3fd3740145b_0_629"/>
          <p:cNvSpPr/>
          <p:nvPr/>
        </p:nvSpPr>
        <p:spPr>
          <a:xfrm>
            <a:off x="19040475" y="731260"/>
            <a:ext cx="3566400" cy="859800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0" name="Google Shape;760;g3fd3740145b_0_629"/>
          <p:cNvSpPr/>
          <p:nvPr/>
        </p:nvSpPr>
        <p:spPr>
          <a:xfrm>
            <a:off x="31020" y="2128734"/>
            <a:ext cx="24321900" cy="255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1" name="Google Shape;761;g3fd3740145b_0_629"/>
          <p:cNvSpPr txBox="1"/>
          <p:nvPr/>
        </p:nvSpPr>
        <p:spPr>
          <a:xfrm>
            <a:off x="1541834" y="7093651"/>
            <a:ext cx="11807400" cy="435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Urbanist"/>
              <a:buNone/>
            </a:pPr>
            <a:r>
              <a:rPr b="0" i="0" lang="en-US" sz="4500" u="none" cap="none" strike="noStrike">
                <a:solidFill>
                  <a:srgbClr val="000000"/>
                </a:solidFill>
                <a:latin typeface="Urbanist Medium"/>
                <a:ea typeface="Urbanist Medium"/>
                <a:cs typeface="Urbanist Medium"/>
                <a:sym typeface="Urbanist Medium"/>
              </a:rPr>
              <a:t>Il cliente può </a:t>
            </a:r>
            <a:r>
              <a:rPr b="1" i="0" lang="en-US" sz="4500" u="none" cap="none" strike="noStrike">
                <a:solidFill>
                  <a:srgbClr val="000000"/>
                </a:solidFill>
                <a:latin typeface="Urbanist Black"/>
                <a:ea typeface="Urbanist Black"/>
                <a:cs typeface="Urbanist Black"/>
                <a:sym typeface="Urbanist Black"/>
              </a:rPr>
              <a:t>generare</a:t>
            </a:r>
            <a:r>
              <a:rPr b="0" i="0" lang="en-US" sz="4500" u="none" cap="none" strike="noStrike">
                <a:solidFill>
                  <a:srgbClr val="000000"/>
                </a:solidFill>
                <a:latin typeface="Urbanist Medium"/>
                <a:ea typeface="Urbanist Medium"/>
                <a:cs typeface="Urbanist Medium"/>
                <a:sym typeface="Urbanist Medium"/>
              </a:rPr>
              <a:t> loghi,</a:t>
            </a:r>
            <a:br>
              <a:rPr b="0" i="0" lang="en-US" sz="4500" u="none" cap="none" strike="noStrike">
                <a:solidFill>
                  <a:srgbClr val="000000"/>
                </a:solidFill>
                <a:latin typeface="Urbanist Medium"/>
                <a:ea typeface="Urbanist Medium"/>
                <a:cs typeface="Urbanist Medium"/>
                <a:sym typeface="Urbanist Medium"/>
              </a:rPr>
            </a:br>
            <a:r>
              <a:rPr b="0" i="0" lang="en-US" sz="4500" u="none" cap="none" strike="noStrike">
                <a:solidFill>
                  <a:srgbClr val="000000"/>
                </a:solidFill>
                <a:latin typeface="Urbanist Medium"/>
                <a:ea typeface="Urbanist Medium"/>
                <a:cs typeface="Urbanist Medium"/>
                <a:sym typeface="Urbanist Medium"/>
              </a:rPr>
              <a:t>contenuti e alternative.</a:t>
            </a:r>
            <a:br>
              <a:rPr b="0" i="0" lang="en-US" sz="4500" u="none" cap="none" strike="noStrike">
                <a:solidFill>
                  <a:srgbClr val="000000"/>
                </a:solidFill>
                <a:latin typeface="Urbanist Medium"/>
                <a:ea typeface="Urbanist Medium"/>
                <a:cs typeface="Urbanist Medium"/>
                <a:sym typeface="Urbanist Medium"/>
              </a:rPr>
            </a:br>
            <a:r>
              <a:rPr b="0" i="0" lang="en-US" sz="4500" u="none" cap="none" strike="noStrike">
                <a:solidFill>
                  <a:srgbClr val="000000"/>
                </a:solidFill>
                <a:latin typeface="Urbanist Medium"/>
                <a:ea typeface="Urbanist Medium"/>
                <a:cs typeface="Urbanist Medium"/>
                <a:sym typeface="Urbanist Medium"/>
              </a:rPr>
              <a:t>Ma spesso non ha </a:t>
            </a:r>
            <a:r>
              <a:rPr b="1" i="0" lang="en-US" sz="4500" u="none" cap="none" strike="noStrike">
                <a:solidFill>
                  <a:srgbClr val="000000"/>
                </a:solidFill>
                <a:latin typeface="Urbanist Black"/>
                <a:ea typeface="Urbanist Black"/>
                <a:cs typeface="Urbanist Black"/>
                <a:sym typeface="Urbanist Black"/>
              </a:rPr>
              <a:t>bisogno</a:t>
            </a:r>
            <a:r>
              <a:rPr b="0" i="0" lang="en-US" sz="4500" u="none" cap="none" strike="noStrike">
                <a:solidFill>
                  <a:srgbClr val="000000"/>
                </a:solidFill>
                <a:latin typeface="Urbanist Medium"/>
                <a:ea typeface="Urbanist Medium"/>
                <a:cs typeface="Urbanist Medium"/>
                <a:sym typeface="Urbanist Medium"/>
              </a:rPr>
              <a:t> </a:t>
            </a:r>
            <a:br>
              <a:rPr b="0" i="0" lang="en-US" sz="4500" u="none" cap="none" strike="noStrike">
                <a:solidFill>
                  <a:srgbClr val="000000"/>
                </a:solidFill>
                <a:latin typeface="Urbanist Medium"/>
                <a:ea typeface="Urbanist Medium"/>
                <a:cs typeface="Urbanist Medium"/>
                <a:sym typeface="Urbanist Medium"/>
              </a:rPr>
            </a:br>
            <a:r>
              <a:rPr b="0" i="0" lang="en-US" sz="4500" u="none" cap="none" strike="noStrike">
                <a:solidFill>
                  <a:srgbClr val="000000"/>
                </a:solidFill>
                <a:latin typeface="Urbanist Medium"/>
                <a:ea typeface="Urbanist Medium"/>
                <a:cs typeface="Urbanist Medium"/>
                <a:sym typeface="Urbanist Medium"/>
              </a:rPr>
              <a:t>di più </a:t>
            </a:r>
            <a:r>
              <a:rPr b="1" i="0" lang="en-US" sz="4500" u="none" cap="none" strike="noStrike">
                <a:solidFill>
                  <a:srgbClr val="000000"/>
                </a:solidFill>
                <a:latin typeface="Urbanist Black"/>
                <a:ea typeface="Urbanist Black"/>
                <a:cs typeface="Urbanist Black"/>
                <a:sym typeface="Urbanist Black"/>
              </a:rPr>
              <a:t>output</a:t>
            </a:r>
            <a:r>
              <a:rPr b="0" i="0" lang="en-US" sz="4500" u="none" cap="none" strike="noStrike">
                <a:solidFill>
                  <a:srgbClr val="000000"/>
                </a:solidFill>
                <a:latin typeface="Urbanist Medium"/>
                <a:ea typeface="Urbanist Medium"/>
                <a:cs typeface="Urbanist Medium"/>
                <a:sym typeface="Urbanist Medium"/>
              </a:rPr>
              <a:t>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2000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Urbanist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Urbanist Medium"/>
              <a:ea typeface="Urbanist Medium"/>
              <a:cs typeface="Urbanist Medium"/>
              <a:sym typeface="Urbanist Medium"/>
            </a:endParaRPr>
          </a:p>
          <a:p>
            <a:pPr indent="0" lvl="0" marL="0" marR="0" rtl="0" algn="l">
              <a:lnSpc>
                <a:spcPct val="12000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Urbanist"/>
              <a:buNone/>
            </a:pPr>
            <a:r>
              <a:rPr b="1" i="0" lang="en-US" sz="4500" u="none" cap="none" strike="noStrike">
                <a:solidFill>
                  <a:srgbClr val="000000"/>
                </a:solidFill>
                <a:latin typeface="Urbanist Black"/>
                <a:ea typeface="Urbanist Black"/>
                <a:cs typeface="Urbanist Black"/>
                <a:sym typeface="Urbanist Black"/>
              </a:rPr>
              <a:t>Ha bisogno di chiarezza.</a:t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2" name="Google Shape;762;g3fd3740145b_0_629"/>
          <p:cNvSpPr txBox="1"/>
          <p:nvPr/>
        </p:nvSpPr>
        <p:spPr>
          <a:xfrm>
            <a:off x="1444135" y="853400"/>
            <a:ext cx="59355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Urbanist"/>
              <a:buNone/>
            </a:pPr>
            <a:r>
              <a:rPr b="0" i="0" lang="en-US" sz="4000" u="none" cap="none" strike="noStrike">
                <a:solidFill>
                  <a:srgbClr val="000000"/>
                </a:solidFill>
                <a:latin typeface="Urbanist Medium"/>
                <a:ea typeface="Urbanist Medium"/>
                <a:cs typeface="Urbanist Medium"/>
                <a:sym typeface="Urbanist Medium"/>
              </a:rPr>
              <a:t>AI Day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3" name="Google Shape;763;g3fd3740145b_0_629"/>
          <p:cNvSpPr txBox="1"/>
          <p:nvPr/>
        </p:nvSpPr>
        <p:spPr>
          <a:xfrm>
            <a:off x="1518999" y="4215234"/>
            <a:ext cx="11807400" cy="2462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Urbanist"/>
              <a:buNone/>
            </a:pPr>
            <a:r>
              <a:rPr b="0" i="0" lang="en-US" sz="8000" u="none" cap="none" strike="noStrike">
                <a:solidFill>
                  <a:srgbClr val="151515"/>
                </a:solidFill>
                <a:latin typeface="Urbanist Medium"/>
                <a:ea typeface="Urbanist Medium"/>
                <a:cs typeface="Urbanist Medium"/>
                <a:sym typeface="Urbanist Medium"/>
              </a:rPr>
              <a:t>4. Il</a:t>
            </a:r>
            <a:r>
              <a:rPr b="0" i="0" lang="en-US" sz="8000" u="none" cap="none" strike="noStrike">
                <a:solidFill>
                  <a:srgbClr val="000000"/>
                </a:solidFill>
                <a:latin typeface="Urbanist Medium"/>
                <a:ea typeface="Urbanist Medium"/>
                <a:cs typeface="Urbanist Medium"/>
                <a:sym typeface="Urbanist Medium"/>
              </a:rPr>
              <a:t> </a:t>
            </a:r>
            <a:r>
              <a:rPr b="1" i="0" lang="en-US" sz="8000" u="none" cap="none" strike="noStrike">
                <a:solidFill>
                  <a:srgbClr val="000000"/>
                </a:solidFill>
                <a:latin typeface="Urbanist Black"/>
                <a:ea typeface="Urbanist Black"/>
                <a:cs typeface="Urbanist Black"/>
                <a:sym typeface="Urbanist Black"/>
              </a:rPr>
              <a:t>rapporto </a:t>
            </a:r>
            <a:br>
              <a:rPr b="1" i="0" lang="en-US" sz="8000" u="none" cap="none" strike="noStrike">
                <a:solidFill>
                  <a:srgbClr val="000000"/>
                </a:solidFill>
                <a:latin typeface="Urbanist Black"/>
                <a:ea typeface="Urbanist Black"/>
                <a:cs typeface="Urbanist Black"/>
                <a:sym typeface="Urbanist Black"/>
              </a:rPr>
            </a:br>
            <a:r>
              <a:rPr b="0" i="0" lang="en-US" sz="8000" u="none" cap="none" strike="noStrike">
                <a:solidFill>
                  <a:srgbClr val="000000"/>
                </a:solidFill>
                <a:latin typeface="Urbanist Medium"/>
                <a:ea typeface="Urbanist Medium"/>
                <a:cs typeface="Urbanist Medium"/>
                <a:sym typeface="Urbanist Medium"/>
              </a:rPr>
              <a:t>con il </a:t>
            </a:r>
            <a:r>
              <a:rPr b="1" i="0" lang="en-US" sz="8000" u="none" cap="none" strike="noStrike">
                <a:solidFill>
                  <a:srgbClr val="000000"/>
                </a:solidFill>
                <a:latin typeface="Urbanist Black"/>
                <a:ea typeface="Urbanist Black"/>
                <a:cs typeface="Urbanist Black"/>
                <a:sym typeface="Urbanist Black"/>
              </a:rPr>
              <a:t>cliente </a:t>
            </a:r>
            <a:r>
              <a:rPr b="0" i="0" lang="en-US" sz="8000" u="none" cap="none" strike="noStrike">
                <a:solidFill>
                  <a:srgbClr val="000000"/>
                </a:solidFill>
                <a:latin typeface="Urbanist Medium"/>
                <a:ea typeface="Urbanist Medium"/>
                <a:cs typeface="Urbanist Medium"/>
                <a:sym typeface="Urbanist Medium"/>
              </a:rPr>
              <a:t>cambia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slow">
    <p:fade/>
  </p:transition>
</p:sld>
</file>

<file path=ppt/slides/slide6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BEBEB"/>
        </a:solidFill>
      </p:bgPr>
    </p:bg>
    <p:spTree>
      <p:nvGrpSpPr>
        <p:cNvPr id="767" name="Shape 7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Tavola da disegno 1 copia.jpg" id="768" name="Google Shape;768;g3fd3740145b_0_639"/>
          <p:cNvPicPr preferRelativeResize="0"/>
          <p:nvPr/>
        </p:nvPicPr>
        <p:blipFill rotWithShape="1">
          <a:blip r:embed="rId3">
            <a:alphaModFix/>
          </a:blip>
          <a:srcRect b="359" l="7647" r="0" t="0"/>
          <a:stretch/>
        </p:blipFill>
        <p:spPr>
          <a:xfrm rot="-8070707">
            <a:off x="9870342" y="-496776"/>
            <a:ext cx="19036062" cy="11553147"/>
          </a:xfrm>
          <a:custGeom>
            <a:rect b="b" l="l" r="r" t="t"/>
            <a:pathLst>
              <a:path extrusionOk="0" h="21600" w="21600">
                <a:moveTo>
                  <a:pt x="21600" y="1122"/>
                </a:moveTo>
                <a:lnTo>
                  <a:pt x="21600" y="0"/>
                </a:lnTo>
                <a:lnTo>
                  <a:pt x="3820" y="0"/>
                </a:lnTo>
                <a:lnTo>
                  <a:pt x="0" y="6403"/>
                </a:lnTo>
                <a:lnTo>
                  <a:pt x="9382" y="21600"/>
                </a:lnTo>
                <a:lnTo>
                  <a:pt x="21600" y="1122"/>
                </a:lnTo>
                <a:close/>
              </a:path>
            </a:pathLst>
          </a:custGeom>
          <a:noFill/>
          <a:ln>
            <a:noFill/>
          </a:ln>
        </p:spPr>
      </p:pic>
      <p:sp>
        <p:nvSpPr>
          <p:cNvPr id="769" name="Google Shape;769;g3fd3740145b_0_639"/>
          <p:cNvSpPr/>
          <p:nvPr/>
        </p:nvSpPr>
        <p:spPr>
          <a:xfrm>
            <a:off x="19040475" y="731260"/>
            <a:ext cx="3566400" cy="859800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0" name="Google Shape;770;g3fd3740145b_0_639"/>
          <p:cNvSpPr/>
          <p:nvPr/>
        </p:nvSpPr>
        <p:spPr>
          <a:xfrm>
            <a:off x="31020" y="2128734"/>
            <a:ext cx="24321900" cy="255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1" name="Google Shape;771;g3fd3740145b_0_639"/>
          <p:cNvSpPr txBox="1"/>
          <p:nvPr/>
        </p:nvSpPr>
        <p:spPr>
          <a:xfrm>
            <a:off x="1541833" y="5685173"/>
            <a:ext cx="15010500" cy="4017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Urbanist"/>
              <a:buNone/>
            </a:pPr>
            <a:r>
              <a:rPr b="0" i="0" lang="en-US" sz="4500" u="none" cap="none" strike="noStrike">
                <a:solidFill>
                  <a:srgbClr val="000000"/>
                </a:solidFill>
                <a:latin typeface="Urbanist Medium"/>
                <a:ea typeface="Urbanist Medium"/>
                <a:cs typeface="Urbanist Medium"/>
                <a:sym typeface="Urbanist Medium"/>
              </a:rPr>
              <a:t>Non: </a:t>
            </a:r>
            <a:r>
              <a:rPr b="0" i="1" lang="en-US" sz="4500" u="none" cap="none" strike="noStrike">
                <a:solidFill>
                  <a:srgbClr val="000000"/>
                </a:solidFill>
                <a:latin typeface="Urbanist Black"/>
                <a:ea typeface="Urbanist Black"/>
                <a:cs typeface="Urbanist Black"/>
                <a:sym typeface="Urbanist Black"/>
              </a:rPr>
              <a:t>“Ti faccio un logo”.</a:t>
            </a:r>
            <a:br>
              <a:rPr b="0" i="1" lang="en-US" sz="4500" u="none" cap="none" strike="noStrike">
                <a:solidFill>
                  <a:srgbClr val="000000"/>
                </a:solidFill>
                <a:latin typeface="Urbanist Black"/>
                <a:ea typeface="Urbanist Black"/>
                <a:cs typeface="Urbanist Black"/>
                <a:sym typeface="Urbanist Black"/>
              </a:rPr>
            </a:br>
            <a:r>
              <a:rPr b="0" i="0" lang="en-US" sz="4500" u="none" cap="none" strike="noStrike">
                <a:solidFill>
                  <a:srgbClr val="000000"/>
                </a:solidFill>
                <a:latin typeface="Urbanist Medium"/>
                <a:ea typeface="Urbanist Medium"/>
                <a:cs typeface="Urbanist Medium"/>
                <a:sym typeface="Urbanist Medium"/>
              </a:rPr>
              <a:t>Ma: </a:t>
            </a:r>
            <a:r>
              <a:rPr b="0" i="1" lang="en-US" sz="4500" u="none" cap="none" strike="noStrike">
                <a:solidFill>
                  <a:srgbClr val="000000"/>
                </a:solidFill>
                <a:latin typeface="Urbanist Black"/>
                <a:ea typeface="Urbanist Black"/>
                <a:cs typeface="Urbanist Black"/>
                <a:sym typeface="Urbanist Black"/>
              </a:rPr>
              <a:t>“Capisco cosa quel logo deve rendere possibile”.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2000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Urbanist"/>
              <a:buNone/>
            </a:pPr>
            <a:r>
              <a:t/>
            </a:r>
            <a:endParaRPr b="0" i="1" sz="4500" u="none" cap="none" strike="noStrike">
              <a:solidFill>
                <a:srgbClr val="000000"/>
              </a:solidFill>
              <a:latin typeface="Urbanist Black"/>
              <a:ea typeface="Urbanist Black"/>
              <a:cs typeface="Urbanist Black"/>
              <a:sym typeface="Urbanist Black"/>
            </a:endParaRPr>
          </a:p>
          <a:p>
            <a:pPr indent="0" lvl="0" marL="0" marR="0" rtl="0" algn="l">
              <a:lnSpc>
                <a:spcPct val="12000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Urbanist"/>
              <a:buNone/>
            </a:pPr>
            <a:r>
              <a:rPr b="0" i="0" lang="en-US" sz="4500" u="none" cap="none" strike="noStrike">
                <a:solidFill>
                  <a:srgbClr val="000000"/>
                </a:solidFill>
                <a:latin typeface="Urbanist Medium"/>
                <a:ea typeface="Urbanist Medium"/>
                <a:cs typeface="Urbanist Medium"/>
                <a:sym typeface="Urbanist Medium"/>
              </a:rPr>
              <a:t>Non: </a:t>
            </a:r>
            <a:r>
              <a:rPr b="0" i="1" lang="en-US" sz="4500" u="none" cap="none" strike="noStrike">
                <a:solidFill>
                  <a:srgbClr val="000000"/>
                </a:solidFill>
                <a:latin typeface="Urbanist Black"/>
                <a:ea typeface="Urbanist Black"/>
                <a:cs typeface="Urbanist Black"/>
                <a:sym typeface="Urbanist Black"/>
              </a:rPr>
              <a:t>“Uso l’AI per fare prima”.</a:t>
            </a:r>
            <a:br>
              <a:rPr b="0" i="1" lang="en-US" sz="4500" u="none" cap="none" strike="noStrike">
                <a:solidFill>
                  <a:srgbClr val="000000"/>
                </a:solidFill>
                <a:latin typeface="Urbanist Black"/>
                <a:ea typeface="Urbanist Black"/>
                <a:cs typeface="Urbanist Black"/>
                <a:sym typeface="Urbanist Black"/>
              </a:rPr>
            </a:br>
            <a:r>
              <a:rPr b="0" i="0" lang="en-US" sz="4500" u="none" cap="none" strike="noStrike">
                <a:solidFill>
                  <a:srgbClr val="000000"/>
                </a:solidFill>
                <a:latin typeface="Urbanist Medium"/>
                <a:ea typeface="Urbanist Medium"/>
                <a:cs typeface="Urbanist Medium"/>
                <a:sym typeface="Urbanist Medium"/>
              </a:rPr>
              <a:t>Ma: </a:t>
            </a:r>
            <a:r>
              <a:rPr b="0" i="1" lang="en-US" sz="4500" u="none" cap="none" strike="noStrike">
                <a:solidFill>
                  <a:srgbClr val="000000"/>
                </a:solidFill>
                <a:latin typeface="Urbanist Black"/>
                <a:ea typeface="Urbanist Black"/>
                <a:cs typeface="Urbanist Black"/>
                <a:sym typeface="Urbanist Black"/>
              </a:rPr>
              <a:t>“Uso l’AI per esplorare meglio e decidere meglio”.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2" name="Google Shape;772;g3fd3740145b_0_639"/>
          <p:cNvSpPr txBox="1"/>
          <p:nvPr/>
        </p:nvSpPr>
        <p:spPr>
          <a:xfrm>
            <a:off x="1444135" y="853400"/>
            <a:ext cx="59355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Urbanist"/>
              <a:buNone/>
            </a:pPr>
            <a:r>
              <a:rPr b="0" i="0" lang="en-US" sz="4000" u="none" cap="none" strike="noStrike">
                <a:solidFill>
                  <a:srgbClr val="000000"/>
                </a:solidFill>
                <a:latin typeface="Urbanist Medium"/>
                <a:ea typeface="Urbanist Medium"/>
                <a:cs typeface="Urbanist Medium"/>
                <a:sym typeface="Urbanist Medium"/>
              </a:rPr>
              <a:t>AI Day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slow">
    <p:fade/>
  </p:transition>
</p:sld>
</file>

<file path=ppt/slides/slide6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BEBEB"/>
        </a:solidFill>
      </p:bgPr>
    </p:bg>
    <p:spTree>
      <p:nvGrpSpPr>
        <p:cNvPr id="776" name="Shape 7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7" name="Google Shape;777;g3fd3740145b_0_647"/>
          <p:cNvGrpSpPr/>
          <p:nvPr/>
        </p:nvGrpSpPr>
        <p:grpSpPr>
          <a:xfrm flipH="1">
            <a:off x="-237045" y="2088933"/>
            <a:ext cx="27345655" cy="11603855"/>
            <a:chOff x="-3010439" y="2088933"/>
            <a:chExt cx="27345655" cy="11603855"/>
          </a:xfrm>
        </p:grpSpPr>
        <p:pic>
          <p:nvPicPr>
            <p:cNvPr descr="Tavola da disegno 1.jpg" id="778" name="Google Shape;778;g3fd3740145b_0_64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-3010439" y="2088933"/>
              <a:ext cx="20629070" cy="1160385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79" name="Google Shape;779;g3fd3740145b_0_647"/>
            <p:cNvSpPr/>
            <p:nvPr/>
          </p:nvSpPr>
          <p:spPr>
            <a:xfrm>
              <a:off x="17586416" y="2118280"/>
              <a:ext cx="6748800" cy="11545200"/>
            </a:xfrm>
            <a:prstGeom prst="rect">
              <a:avLst/>
            </a:prstGeom>
            <a:gradFill>
              <a:gsLst>
                <a:gs pos="0">
                  <a:srgbClr val="E3E3E3"/>
                </a:gs>
                <a:gs pos="100000">
                  <a:srgbClr val="E2E2E2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200"/>
                <a:buFont typeface="Helvetica Neue"/>
                <a:buNone/>
              </a:pPr>
              <a:r>
                <a:t/>
              </a:r>
              <a:endParaRPr b="0" i="0" sz="32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780" name="Google Shape;780;g3fd3740145b_0_647"/>
          <p:cNvSpPr/>
          <p:nvPr/>
        </p:nvSpPr>
        <p:spPr>
          <a:xfrm>
            <a:off x="31020" y="2128734"/>
            <a:ext cx="24321900" cy="255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1" name="Google Shape;781;g3fd3740145b_0_647"/>
          <p:cNvSpPr/>
          <p:nvPr/>
        </p:nvSpPr>
        <p:spPr>
          <a:xfrm>
            <a:off x="19040475" y="731260"/>
            <a:ext cx="3566400" cy="859800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2" name="Google Shape;782;g3fd3740145b_0_647"/>
          <p:cNvSpPr txBox="1"/>
          <p:nvPr/>
        </p:nvSpPr>
        <p:spPr>
          <a:xfrm>
            <a:off x="1444135" y="853400"/>
            <a:ext cx="59355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Urbanist"/>
              <a:buNone/>
            </a:pPr>
            <a:r>
              <a:rPr b="0" i="0" lang="en-US" sz="4000" u="none" cap="none" strike="noStrike">
                <a:solidFill>
                  <a:srgbClr val="000000"/>
                </a:solidFill>
                <a:latin typeface="Urbanist Medium"/>
                <a:ea typeface="Urbanist Medium"/>
                <a:cs typeface="Urbanist Medium"/>
                <a:sym typeface="Urbanist Medium"/>
              </a:rPr>
              <a:t>AI Day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3" name="Google Shape;783;g3fd3740145b_0_647"/>
          <p:cNvSpPr txBox="1"/>
          <p:nvPr/>
        </p:nvSpPr>
        <p:spPr>
          <a:xfrm>
            <a:off x="1444135" y="4968807"/>
            <a:ext cx="13284000" cy="5910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600"/>
              <a:buFont typeface="Raleway"/>
              <a:buNone/>
            </a:pPr>
            <a:r>
              <a:rPr b="0" i="0" lang="en-US" sz="96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Questo </a:t>
            </a:r>
            <a:br>
              <a:rPr b="0" i="0" lang="en-US" sz="96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</a:br>
            <a:r>
              <a:rPr b="0" i="0" lang="en-US" sz="96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è il passaggio:</a:t>
            </a:r>
            <a:br>
              <a:rPr b="0" i="0" lang="en-US" sz="96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</a:br>
            <a:r>
              <a:rPr b="0" i="0" lang="en-US" sz="96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dall’</a:t>
            </a:r>
            <a:r>
              <a:rPr b="1" i="0" lang="en-US" sz="96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esecuzione</a:t>
            </a:r>
            <a:br>
              <a:rPr b="1" i="0" lang="en-US" sz="96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</a:br>
            <a:r>
              <a:rPr b="0" i="0" lang="en-US" sz="96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alla </a:t>
            </a:r>
            <a:r>
              <a:rPr b="1" i="0" lang="en-US" sz="96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direzione</a:t>
            </a:r>
            <a:r>
              <a:rPr b="0" i="0" lang="en-US" sz="96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slow">
    <p:fade/>
  </p:transition>
</p:sld>
</file>

<file path=ppt/slides/slide6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BEBEB"/>
        </a:solidFill>
      </p:bgPr>
    </p:bg>
    <p:spTree>
      <p:nvGrpSpPr>
        <p:cNvPr id="787" name="Shape 7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Tavola da disegno 1 copia 2.jpg" id="788" name="Google Shape;788;g3fd3740145b_0_657"/>
          <p:cNvPicPr preferRelativeResize="0"/>
          <p:nvPr/>
        </p:nvPicPr>
        <p:blipFill rotWithShape="1">
          <a:blip r:embed="rId3">
            <a:alphaModFix/>
          </a:blip>
          <a:srcRect b="0" l="0" r="20077" t="0"/>
          <a:stretch/>
        </p:blipFill>
        <p:spPr>
          <a:xfrm>
            <a:off x="7707242" y="2155877"/>
            <a:ext cx="16675354" cy="11736376"/>
          </a:xfrm>
          <a:prstGeom prst="rect">
            <a:avLst/>
          </a:prstGeom>
          <a:noFill/>
          <a:ln>
            <a:noFill/>
          </a:ln>
        </p:spPr>
      </p:pic>
      <p:sp>
        <p:nvSpPr>
          <p:cNvPr id="789" name="Google Shape;789;g3fd3740145b_0_657"/>
          <p:cNvSpPr/>
          <p:nvPr/>
        </p:nvSpPr>
        <p:spPr>
          <a:xfrm>
            <a:off x="7696148" y="2061284"/>
            <a:ext cx="1661100" cy="11620800"/>
          </a:xfrm>
          <a:prstGeom prst="rect">
            <a:avLst/>
          </a:prstGeom>
          <a:gradFill>
            <a:gsLst>
              <a:gs pos="0">
                <a:srgbClr val="EBEBEB"/>
              </a:gs>
              <a:gs pos="100000">
                <a:srgbClr val="EBEBEB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0" name="Google Shape;790;g3fd3740145b_0_657"/>
          <p:cNvSpPr txBox="1"/>
          <p:nvPr/>
        </p:nvSpPr>
        <p:spPr>
          <a:xfrm>
            <a:off x="1444135" y="853400"/>
            <a:ext cx="59355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Urbanist"/>
              <a:buNone/>
            </a:pPr>
            <a:r>
              <a:rPr b="0" i="0" lang="en-US" sz="4000" u="none" cap="none" strike="noStrike">
                <a:solidFill>
                  <a:srgbClr val="000000"/>
                </a:solidFill>
                <a:latin typeface="Urbanist Medium"/>
                <a:ea typeface="Urbanist Medium"/>
                <a:cs typeface="Urbanist Medium"/>
                <a:sym typeface="Urbanist Medium"/>
              </a:rPr>
              <a:t>AI Day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1" name="Google Shape;791;g3fd3740145b_0_657"/>
          <p:cNvSpPr/>
          <p:nvPr/>
        </p:nvSpPr>
        <p:spPr>
          <a:xfrm>
            <a:off x="19040475" y="731260"/>
            <a:ext cx="3566400" cy="859800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92" name="Google Shape;792;g3fd3740145b_0_65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1903" y="2128734"/>
            <a:ext cx="24360193" cy="11595373"/>
          </a:xfrm>
          <a:prstGeom prst="rect">
            <a:avLst/>
          </a:prstGeom>
          <a:noFill/>
          <a:ln>
            <a:noFill/>
          </a:ln>
        </p:spPr>
      </p:pic>
      <p:sp>
        <p:nvSpPr>
          <p:cNvPr id="793" name="Google Shape;793;g3fd3740145b_0_657"/>
          <p:cNvSpPr/>
          <p:nvPr/>
        </p:nvSpPr>
        <p:spPr>
          <a:xfrm>
            <a:off x="31020" y="2128734"/>
            <a:ext cx="24321900" cy="255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BEBEB"/>
        </a:solidFill>
      </p:bgPr>
    </p:bg>
    <p:spTree>
      <p:nvGrpSpPr>
        <p:cNvPr id="797" name="Shape 7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Tavola da disegno 1 copia.jpg" id="798" name="Google Shape;798;g3fd3740145b_0_666"/>
          <p:cNvPicPr preferRelativeResize="0"/>
          <p:nvPr/>
        </p:nvPicPr>
        <p:blipFill rotWithShape="1">
          <a:blip r:embed="rId3">
            <a:alphaModFix/>
          </a:blip>
          <a:srcRect b="0" l="0" r="13570" t="13570"/>
          <a:stretch/>
        </p:blipFill>
        <p:spPr>
          <a:xfrm>
            <a:off x="-83129" y="2121504"/>
            <a:ext cx="24467131" cy="13762759"/>
          </a:xfrm>
          <a:prstGeom prst="rect">
            <a:avLst/>
          </a:prstGeom>
          <a:noFill/>
          <a:ln>
            <a:noFill/>
          </a:ln>
        </p:spPr>
      </p:pic>
      <p:sp>
        <p:nvSpPr>
          <p:cNvPr id="799" name="Google Shape;799;g3fd3740145b_0_666"/>
          <p:cNvSpPr/>
          <p:nvPr/>
        </p:nvSpPr>
        <p:spPr>
          <a:xfrm>
            <a:off x="19040475" y="731260"/>
            <a:ext cx="3566400" cy="859800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0" name="Google Shape;800;g3fd3740145b_0_666"/>
          <p:cNvSpPr/>
          <p:nvPr/>
        </p:nvSpPr>
        <p:spPr>
          <a:xfrm>
            <a:off x="31020" y="2128734"/>
            <a:ext cx="24321900" cy="255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1" name="Google Shape;801;g3fd3740145b_0_666"/>
          <p:cNvSpPr txBox="1"/>
          <p:nvPr/>
        </p:nvSpPr>
        <p:spPr>
          <a:xfrm>
            <a:off x="1444135" y="853400"/>
            <a:ext cx="59355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Urbanist"/>
              <a:buNone/>
            </a:pPr>
            <a:r>
              <a:rPr b="0" i="0" lang="en-US" sz="4000" u="none" cap="none" strike="noStrike">
                <a:solidFill>
                  <a:srgbClr val="000000"/>
                </a:solidFill>
                <a:latin typeface="Urbanist Medium"/>
                <a:ea typeface="Urbanist Medium"/>
                <a:cs typeface="Urbanist Medium"/>
                <a:sym typeface="Urbanist Medium"/>
              </a:rPr>
              <a:t>AI Day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2" name="Google Shape;802;g3fd3740145b_0_666"/>
          <p:cNvSpPr txBox="1"/>
          <p:nvPr/>
        </p:nvSpPr>
        <p:spPr>
          <a:xfrm>
            <a:off x="1541834" y="6904309"/>
            <a:ext cx="11807400" cy="3519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Urbanist"/>
              <a:buNone/>
            </a:pPr>
            <a:r>
              <a:rPr b="0" i="0" lang="en-US" sz="4500" u="none" cap="none" strike="noStrike">
                <a:solidFill>
                  <a:srgbClr val="000000"/>
                </a:solidFill>
                <a:latin typeface="Urbanist Medium"/>
                <a:ea typeface="Urbanist Medium"/>
                <a:cs typeface="Urbanist Medium"/>
                <a:sym typeface="Urbanist Medium"/>
              </a:rPr>
              <a:t>La domanda non è solo cosa potrà fare l’AI.</a:t>
            </a:r>
            <a:br>
              <a:rPr b="0" i="0" lang="en-US" sz="4500" u="none" cap="none" strike="noStrike">
                <a:solidFill>
                  <a:srgbClr val="000000"/>
                </a:solidFill>
                <a:latin typeface="Urbanist Medium"/>
                <a:ea typeface="Urbanist Medium"/>
                <a:cs typeface="Urbanist Medium"/>
                <a:sym typeface="Urbanist Medium"/>
              </a:rPr>
            </a:br>
            <a:endParaRPr b="0" i="0" sz="1800" u="none" cap="none" strike="noStrike">
              <a:solidFill>
                <a:srgbClr val="000000"/>
              </a:solidFill>
              <a:latin typeface="Urbanist Medium"/>
              <a:ea typeface="Urbanist Medium"/>
              <a:cs typeface="Urbanist Medium"/>
              <a:sym typeface="Urbanist Medium"/>
            </a:endParaRPr>
          </a:p>
          <a:p>
            <a:pPr indent="0" lvl="0" marL="0" marR="0" rtl="0" algn="l">
              <a:lnSpc>
                <a:spcPct val="12000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Urbanist"/>
              <a:buNone/>
            </a:pPr>
            <a:r>
              <a:rPr b="1" i="0" lang="en-US" sz="4500" u="none" cap="none" strike="noStrike">
                <a:solidFill>
                  <a:srgbClr val="000000"/>
                </a:solidFill>
                <a:latin typeface="Urbanist Black"/>
                <a:ea typeface="Urbanist Black"/>
                <a:cs typeface="Urbanist Black"/>
                <a:sym typeface="Urbanist Black"/>
              </a:rPr>
              <a:t>Che cosa dovremo saper fare noi, </a:t>
            </a:r>
            <a:br>
              <a:rPr b="1" i="0" lang="en-US" sz="4500" u="none" cap="none" strike="noStrike">
                <a:solidFill>
                  <a:srgbClr val="000000"/>
                </a:solidFill>
                <a:latin typeface="Urbanist Black"/>
                <a:ea typeface="Urbanist Black"/>
                <a:cs typeface="Urbanist Black"/>
                <a:sym typeface="Urbanist Black"/>
              </a:rPr>
            </a:br>
            <a:r>
              <a:rPr b="1" i="0" lang="en-US" sz="4500" u="none" cap="none" strike="noStrike">
                <a:solidFill>
                  <a:srgbClr val="000000"/>
                </a:solidFill>
                <a:latin typeface="Urbanist Black"/>
                <a:ea typeface="Urbanist Black"/>
                <a:cs typeface="Urbanist Black"/>
                <a:sym typeface="Urbanist Black"/>
              </a:rPr>
              <a:t>quando l’AI potrà generare </a:t>
            </a:r>
            <a:br>
              <a:rPr b="1" i="0" lang="en-US" sz="4500" u="none" cap="none" strike="noStrike">
                <a:solidFill>
                  <a:srgbClr val="000000"/>
                </a:solidFill>
                <a:latin typeface="Urbanist Black"/>
                <a:ea typeface="Urbanist Black"/>
                <a:cs typeface="Urbanist Black"/>
                <a:sym typeface="Urbanist Black"/>
              </a:rPr>
            </a:br>
            <a:r>
              <a:rPr b="1" i="0" lang="en-US" sz="4500" u="none" cap="none" strike="noStrike">
                <a:solidFill>
                  <a:srgbClr val="000000"/>
                </a:solidFill>
                <a:latin typeface="Urbanist Black"/>
                <a:ea typeface="Urbanist Black"/>
                <a:cs typeface="Urbanist Black"/>
                <a:sym typeface="Urbanist Black"/>
              </a:rPr>
              <a:t>quasi tutto?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3" name="Google Shape;803;g3fd3740145b_0_666"/>
          <p:cNvSpPr txBox="1"/>
          <p:nvPr/>
        </p:nvSpPr>
        <p:spPr>
          <a:xfrm>
            <a:off x="1518999" y="5015491"/>
            <a:ext cx="11807400" cy="12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Urbanist"/>
              <a:buNone/>
            </a:pPr>
            <a:r>
              <a:rPr b="0" i="0" lang="en-US" sz="8000" u="none" cap="none" strike="noStrike">
                <a:solidFill>
                  <a:srgbClr val="151515"/>
                </a:solidFill>
                <a:latin typeface="Urbanist Medium"/>
                <a:ea typeface="Urbanist Medium"/>
                <a:cs typeface="Urbanist Medium"/>
                <a:sym typeface="Urbanist Medium"/>
              </a:rPr>
              <a:t>5. Conclusioni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slow">
    <p:fade/>
  </p:transition>
</p:sld>
</file>

<file path=ppt/slides/slide6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BEBEB"/>
        </a:solidFill>
      </p:bgPr>
    </p:bg>
    <p:spTree>
      <p:nvGrpSpPr>
        <p:cNvPr id="807" name="Shape 8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Tavola da disegno 1 copia.jpg" id="808" name="Google Shape;808;g3fd3740145b_0_675"/>
          <p:cNvPicPr preferRelativeResize="0"/>
          <p:nvPr/>
        </p:nvPicPr>
        <p:blipFill rotWithShape="1">
          <a:blip r:embed="rId3">
            <a:alphaModFix/>
          </a:blip>
          <a:srcRect b="220" l="40353" r="3397" t="0"/>
          <a:stretch/>
        </p:blipFill>
        <p:spPr>
          <a:xfrm rot="-5400000">
            <a:off x="12802672" y="2134404"/>
            <a:ext cx="11594286" cy="11568528"/>
          </a:xfrm>
          <a:custGeom>
            <a:rect b="b" l="l" r="r" t="t"/>
            <a:pathLst>
              <a:path extrusionOk="0" h="21600" w="21600">
                <a:moveTo>
                  <a:pt x="21600" y="0"/>
                </a:moveTo>
                <a:lnTo>
                  <a:pt x="0" y="0"/>
                </a:lnTo>
                <a:lnTo>
                  <a:pt x="0" y="21600"/>
                </a:lnTo>
                <a:lnTo>
                  <a:pt x="21600" y="21600"/>
                </a:lnTo>
                <a:lnTo>
                  <a:pt x="21600" y="0"/>
                </a:lnTo>
                <a:close/>
              </a:path>
            </a:pathLst>
          </a:custGeom>
          <a:noFill/>
          <a:ln>
            <a:noFill/>
          </a:ln>
        </p:spPr>
      </p:pic>
      <p:sp>
        <p:nvSpPr>
          <p:cNvPr id="809" name="Google Shape;809;g3fd3740145b_0_675"/>
          <p:cNvSpPr/>
          <p:nvPr/>
        </p:nvSpPr>
        <p:spPr>
          <a:xfrm>
            <a:off x="19040475" y="731260"/>
            <a:ext cx="3566400" cy="859800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0" name="Google Shape;810;g3fd3740145b_0_675"/>
          <p:cNvSpPr/>
          <p:nvPr/>
        </p:nvSpPr>
        <p:spPr>
          <a:xfrm>
            <a:off x="31020" y="2128734"/>
            <a:ext cx="24321900" cy="255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1" name="Google Shape;811;g3fd3740145b_0_675"/>
          <p:cNvSpPr txBox="1"/>
          <p:nvPr/>
        </p:nvSpPr>
        <p:spPr>
          <a:xfrm>
            <a:off x="1444135" y="853400"/>
            <a:ext cx="59355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Urbanist"/>
              <a:buNone/>
            </a:pPr>
            <a:r>
              <a:rPr b="0" i="0" lang="en-US" sz="4000" u="none" cap="none" strike="noStrike">
                <a:solidFill>
                  <a:srgbClr val="000000"/>
                </a:solidFill>
                <a:latin typeface="Urbanist Medium"/>
                <a:ea typeface="Urbanist Medium"/>
                <a:cs typeface="Urbanist Medium"/>
                <a:sym typeface="Urbanist Medium"/>
              </a:rPr>
              <a:t>AI Day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2" name="Google Shape;812;g3fd3740145b_0_675"/>
          <p:cNvSpPr txBox="1"/>
          <p:nvPr/>
        </p:nvSpPr>
        <p:spPr>
          <a:xfrm>
            <a:off x="1444135" y="4530487"/>
            <a:ext cx="13284000" cy="5910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600"/>
              <a:buFont typeface="Arial"/>
              <a:buNone/>
            </a:pPr>
            <a:r>
              <a:rPr b="0" i="0" lang="en-US" sz="9600" u="none" cap="none" strike="noStrike">
                <a:solidFill>
                  <a:srgbClr val="000000"/>
                </a:solidFill>
                <a:latin typeface="Urbanist Medium"/>
                <a:ea typeface="Urbanist Medium"/>
                <a:cs typeface="Urbanist Medium"/>
                <a:sym typeface="Urbanist Medium"/>
              </a:rPr>
              <a:t>La vera </a:t>
            </a:r>
            <a:r>
              <a:rPr b="1" i="0" lang="en-US" sz="9600" u="none" cap="none" strike="noStrike">
                <a:solidFill>
                  <a:srgbClr val="000000"/>
                </a:solidFill>
                <a:latin typeface="Urbanist Black"/>
                <a:ea typeface="Urbanist Black"/>
                <a:cs typeface="Urbanist Black"/>
                <a:sym typeface="Urbanist Black"/>
              </a:rPr>
              <a:t>competenza</a:t>
            </a:r>
            <a:r>
              <a:rPr b="0" i="0" lang="en-US" sz="9600" u="none" cap="none" strike="noStrike">
                <a:solidFill>
                  <a:srgbClr val="000000"/>
                </a:solidFill>
                <a:latin typeface="Urbanist Medium"/>
                <a:ea typeface="Urbanist Medium"/>
                <a:cs typeface="Urbanist Medium"/>
                <a:sym typeface="Urbanist Medium"/>
              </a:rPr>
              <a:t> sarà dare </a:t>
            </a:r>
            <a:r>
              <a:rPr b="1" i="0" lang="en-US" sz="9600" u="none" cap="none" strike="noStrike">
                <a:solidFill>
                  <a:srgbClr val="000000"/>
                </a:solidFill>
                <a:latin typeface="Urbanist Black"/>
                <a:ea typeface="Urbanist Black"/>
                <a:cs typeface="Urbanist Black"/>
                <a:sym typeface="Urbanist Black"/>
              </a:rPr>
              <a:t>direzione</a:t>
            </a:r>
            <a:r>
              <a:rPr b="0" i="0" lang="en-US" sz="9600" u="none" cap="none" strike="noStrike">
                <a:solidFill>
                  <a:srgbClr val="000000"/>
                </a:solidFill>
                <a:latin typeface="Urbanist Medium"/>
                <a:ea typeface="Urbanist Medium"/>
                <a:cs typeface="Urbanist Medium"/>
                <a:sym typeface="Urbanist Medium"/>
              </a:rPr>
              <a:t> </a:t>
            </a:r>
            <a:br>
              <a:rPr b="0" i="0" lang="en-US" sz="9600" u="none" cap="none" strike="noStrike">
                <a:solidFill>
                  <a:srgbClr val="000000"/>
                </a:solidFill>
                <a:latin typeface="Urbanist Medium"/>
                <a:ea typeface="Urbanist Medium"/>
                <a:cs typeface="Urbanist Medium"/>
                <a:sym typeface="Urbanist Medium"/>
              </a:rPr>
            </a:br>
            <a:r>
              <a:rPr b="0" i="0" lang="en-US" sz="9600" u="none" cap="none" strike="noStrike">
                <a:solidFill>
                  <a:srgbClr val="000000"/>
                </a:solidFill>
                <a:latin typeface="Urbanist Medium"/>
                <a:ea typeface="Urbanist Medium"/>
                <a:cs typeface="Urbanist Medium"/>
                <a:sym typeface="Urbanist Medium"/>
              </a:rPr>
              <a:t>in un contesto</a:t>
            </a:r>
            <a:br>
              <a:rPr b="0" i="0" lang="en-US" sz="9600" u="none" cap="none" strike="noStrike">
                <a:solidFill>
                  <a:srgbClr val="000000"/>
                </a:solidFill>
                <a:latin typeface="Urbanist Medium"/>
                <a:ea typeface="Urbanist Medium"/>
                <a:cs typeface="Urbanist Medium"/>
                <a:sym typeface="Urbanist Medium"/>
              </a:rPr>
            </a:br>
            <a:r>
              <a:rPr b="0" i="0" lang="en-US" sz="9600" u="none" cap="none" strike="noStrike">
                <a:solidFill>
                  <a:srgbClr val="000000"/>
                </a:solidFill>
                <a:latin typeface="Urbanist Medium"/>
                <a:ea typeface="Urbanist Medium"/>
                <a:cs typeface="Urbanist Medium"/>
                <a:sym typeface="Urbanist Medium"/>
              </a:rPr>
              <a:t>di </a:t>
            </a:r>
            <a:r>
              <a:rPr b="1" i="0" lang="en-US" sz="9600" u="none" cap="none" strike="noStrike">
                <a:solidFill>
                  <a:srgbClr val="000000"/>
                </a:solidFill>
                <a:latin typeface="Urbanist Black"/>
                <a:ea typeface="Urbanist Black"/>
                <a:cs typeface="Urbanist Black"/>
                <a:sym typeface="Urbanist Black"/>
              </a:rPr>
              <a:t>abbondanza</a:t>
            </a:r>
            <a:r>
              <a:rPr b="0" i="0" lang="en-US" sz="9600" u="none" cap="none" strike="noStrike">
                <a:solidFill>
                  <a:srgbClr val="000000"/>
                </a:solidFill>
                <a:latin typeface="Urbanist Medium"/>
                <a:ea typeface="Urbanist Medium"/>
                <a:cs typeface="Urbanist Medium"/>
                <a:sym typeface="Urbanist Medium"/>
              </a:rPr>
              <a:t>.</a:t>
            </a:r>
            <a:endParaRPr b="0" i="0" sz="4400" u="none" cap="none" strike="noStrike">
              <a:solidFill>
                <a:srgbClr val="000000"/>
              </a:solidFill>
              <a:latin typeface="Urbanist Medium"/>
              <a:ea typeface="Urbanist Medium"/>
              <a:cs typeface="Urbanist Medium"/>
              <a:sym typeface="Urbanist Medium"/>
            </a:endParaRPr>
          </a:p>
        </p:txBody>
      </p:sp>
    </p:spTree>
  </p:cSld>
  <p:clrMapOvr>
    <a:masterClrMapping/>
  </p:clrMapOvr>
  <p:transition spd="slow">
    <p:fade/>
  </p:transition>
</p:sld>
</file>

<file path=ppt/slides/slide6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BEBEB"/>
        </a:solidFill>
      </p:bgPr>
    </p:bg>
    <p:spTree>
      <p:nvGrpSpPr>
        <p:cNvPr id="816" name="Shape 8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Tavola da disegno 1 copia.jpg" id="817" name="Google Shape;817;g3fd3740145b_0_683"/>
          <p:cNvPicPr preferRelativeResize="0"/>
          <p:nvPr/>
        </p:nvPicPr>
        <p:blipFill rotWithShape="1">
          <a:blip r:embed="rId3">
            <a:alphaModFix/>
          </a:blip>
          <a:srcRect b="359" l="7647" r="0" t="0"/>
          <a:stretch/>
        </p:blipFill>
        <p:spPr>
          <a:xfrm rot="-8070707">
            <a:off x="9870342" y="-496776"/>
            <a:ext cx="19036062" cy="11553147"/>
          </a:xfrm>
          <a:custGeom>
            <a:rect b="b" l="l" r="r" t="t"/>
            <a:pathLst>
              <a:path extrusionOk="0" h="21600" w="21600">
                <a:moveTo>
                  <a:pt x="21600" y="1122"/>
                </a:moveTo>
                <a:lnTo>
                  <a:pt x="21600" y="0"/>
                </a:lnTo>
                <a:lnTo>
                  <a:pt x="3820" y="0"/>
                </a:lnTo>
                <a:lnTo>
                  <a:pt x="0" y="6403"/>
                </a:lnTo>
                <a:lnTo>
                  <a:pt x="9382" y="21600"/>
                </a:lnTo>
                <a:lnTo>
                  <a:pt x="21600" y="1122"/>
                </a:lnTo>
                <a:close/>
              </a:path>
            </a:pathLst>
          </a:custGeom>
          <a:noFill/>
          <a:ln>
            <a:noFill/>
          </a:ln>
        </p:spPr>
      </p:pic>
      <p:sp>
        <p:nvSpPr>
          <p:cNvPr id="818" name="Google Shape;818;g3fd3740145b_0_683"/>
          <p:cNvSpPr/>
          <p:nvPr/>
        </p:nvSpPr>
        <p:spPr>
          <a:xfrm>
            <a:off x="19040475" y="731260"/>
            <a:ext cx="3566400" cy="859800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9" name="Google Shape;819;g3fd3740145b_0_683"/>
          <p:cNvSpPr/>
          <p:nvPr/>
        </p:nvSpPr>
        <p:spPr>
          <a:xfrm>
            <a:off x="31020" y="2128734"/>
            <a:ext cx="24321900" cy="255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0" name="Google Shape;820;g3fd3740145b_0_683"/>
          <p:cNvSpPr txBox="1"/>
          <p:nvPr/>
        </p:nvSpPr>
        <p:spPr>
          <a:xfrm>
            <a:off x="1444135" y="853400"/>
            <a:ext cx="59355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Urbanist"/>
              <a:buNone/>
            </a:pPr>
            <a:r>
              <a:rPr b="0" i="0" lang="en-US" sz="4000" u="none" cap="none" strike="noStrike">
                <a:solidFill>
                  <a:srgbClr val="000000"/>
                </a:solidFill>
                <a:latin typeface="Urbanist Medium"/>
                <a:ea typeface="Urbanist Medium"/>
                <a:cs typeface="Urbanist Medium"/>
                <a:sym typeface="Urbanist Medium"/>
              </a:rPr>
              <a:t>AI Day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1" name="Google Shape;821;g3fd3740145b_0_683"/>
          <p:cNvSpPr txBox="1"/>
          <p:nvPr/>
        </p:nvSpPr>
        <p:spPr>
          <a:xfrm>
            <a:off x="1518997" y="5279790"/>
            <a:ext cx="18208200" cy="4925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Urbanist"/>
              <a:buNone/>
            </a:pPr>
            <a:r>
              <a:rPr b="0" i="0" lang="en-US" sz="8000" u="none" cap="none" strike="noStrike">
                <a:solidFill>
                  <a:srgbClr val="000000"/>
                </a:solidFill>
                <a:latin typeface="Urbanist Medium"/>
                <a:ea typeface="Urbanist Medium"/>
                <a:cs typeface="Urbanist Medium"/>
                <a:sym typeface="Urbanist Medium"/>
              </a:rPr>
              <a:t>In un mondo dove tutto </a:t>
            </a:r>
            <a:br>
              <a:rPr b="0" i="0" lang="en-US" sz="8000" u="none" cap="none" strike="noStrike">
                <a:solidFill>
                  <a:srgbClr val="000000"/>
                </a:solidFill>
                <a:latin typeface="Urbanist Medium"/>
                <a:ea typeface="Urbanist Medium"/>
                <a:cs typeface="Urbanist Medium"/>
                <a:sym typeface="Urbanist Medium"/>
              </a:rPr>
            </a:br>
            <a:r>
              <a:rPr b="0" i="0" lang="en-US" sz="8000" u="none" cap="none" strike="noStrike">
                <a:solidFill>
                  <a:srgbClr val="000000"/>
                </a:solidFill>
                <a:latin typeface="Urbanist Medium"/>
                <a:ea typeface="Urbanist Medium"/>
                <a:cs typeface="Urbanist Medium"/>
                <a:sym typeface="Urbanist Medium"/>
              </a:rPr>
              <a:t>può essere </a:t>
            </a:r>
            <a:r>
              <a:rPr b="1" i="0" lang="en-US" sz="8000" u="none" cap="none" strike="noStrike">
                <a:solidFill>
                  <a:srgbClr val="000000"/>
                </a:solidFill>
                <a:latin typeface="Urbanist Black"/>
                <a:ea typeface="Urbanist Black"/>
                <a:cs typeface="Urbanist Black"/>
                <a:sym typeface="Urbanist Black"/>
              </a:rPr>
              <a:t>generato</a:t>
            </a:r>
            <a:r>
              <a:rPr b="0" i="0" lang="en-US" sz="8000" u="none" cap="none" strike="noStrike">
                <a:solidFill>
                  <a:srgbClr val="000000"/>
                </a:solidFill>
                <a:latin typeface="Urbanist Medium"/>
                <a:ea typeface="Urbanist Medium"/>
                <a:cs typeface="Urbanist Medium"/>
                <a:sym typeface="Urbanist Medium"/>
              </a:rPr>
              <a:t>, </a:t>
            </a:r>
            <a:br>
              <a:rPr b="0" i="0" lang="en-US" sz="8000" u="none" cap="none" strike="noStrike">
                <a:solidFill>
                  <a:srgbClr val="000000"/>
                </a:solidFill>
                <a:latin typeface="Urbanist Medium"/>
                <a:ea typeface="Urbanist Medium"/>
                <a:cs typeface="Urbanist Medium"/>
                <a:sym typeface="Urbanist Medium"/>
              </a:rPr>
            </a:br>
            <a:r>
              <a:rPr b="1" i="0" lang="en-US" sz="8000" u="none" cap="none" strike="noStrike">
                <a:solidFill>
                  <a:srgbClr val="000000"/>
                </a:solidFill>
                <a:latin typeface="Urbanist Black"/>
                <a:ea typeface="Urbanist Black"/>
                <a:cs typeface="Urbanist Black"/>
                <a:sym typeface="Urbanist Black"/>
              </a:rPr>
              <a:t>generare</a:t>
            </a:r>
            <a:r>
              <a:rPr b="0" i="0" lang="en-US" sz="8000" u="none" cap="none" strike="noStrike">
                <a:solidFill>
                  <a:srgbClr val="000000"/>
                </a:solidFill>
                <a:latin typeface="Urbanist Medium"/>
                <a:ea typeface="Urbanist Medium"/>
                <a:cs typeface="Urbanist Medium"/>
                <a:sym typeface="Urbanist Medium"/>
              </a:rPr>
              <a:t> non è il gesto </a:t>
            </a:r>
            <a:br>
              <a:rPr b="0" i="0" lang="en-US" sz="8000" u="none" cap="none" strike="noStrike">
                <a:solidFill>
                  <a:srgbClr val="000000"/>
                </a:solidFill>
                <a:latin typeface="Urbanist Medium"/>
                <a:ea typeface="Urbanist Medium"/>
                <a:cs typeface="Urbanist Medium"/>
                <a:sym typeface="Urbanist Medium"/>
              </a:rPr>
            </a:br>
            <a:r>
              <a:rPr b="0" i="0" lang="en-US" sz="8000" u="none" cap="none" strike="noStrike">
                <a:solidFill>
                  <a:srgbClr val="000000"/>
                </a:solidFill>
                <a:latin typeface="Urbanist Medium"/>
                <a:ea typeface="Urbanist Medium"/>
                <a:cs typeface="Urbanist Medium"/>
                <a:sym typeface="Urbanist Medium"/>
              </a:rPr>
              <a:t>più importante.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slow">
    <p:fade/>
  </p:transition>
</p:sld>
</file>

<file path=ppt/slides/slide6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BEBEB"/>
        </a:solidFill>
      </p:bgPr>
    </p:bg>
    <p:spTree>
      <p:nvGrpSpPr>
        <p:cNvPr id="825" name="Shape 8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26" name="Google Shape;826;g3fd3740145b_0_691"/>
          <p:cNvGrpSpPr/>
          <p:nvPr/>
        </p:nvGrpSpPr>
        <p:grpSpPr>
          <a:xfrm flipH="1">
            <a:off x="-237045" y="2088933"/>
            <a:ext cx="27345655" cy="11603855"/>
            <a:chOff x="-3010439" y="2088933"/>
            <a:chExt cx="27345655" cy="11603855"/>
          </a:xfrm>
        </p:grpSpPr>
        <p:pic>
          <p:nvPicPr>
            <p:cNvPr descr="Tavola da disegno 1.jpg" id="827" name="Google Shape;827;g3fd3740145b_0_691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-3010439" y="2088933"/>
              <a:ext cx="20629070" cy="1160385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28" name="Google Shape;828;g3fd3740145b_0_691"/>
            <p:cNvSpPr/>
            <p:nvPr/>
          </p:nvSpPr>
          <p:spPr>
            <a:xfrm>
              <a:off x="17586416" y="2118280"/>
              <a:ext cx="6748800" cy="11545200"/>
            </a:xfrm>
            <a:prstGeom prst="rect">
              <a:avLst/>
            </a:prstGeom>
            <a:gradFill>
              <a:gsLst>
                <a:gs pos="0">
                  <a:srgbClr val="E3E3E3"/>
                </a:gs>
                <a:gs pos="100000">
                  <a:srgbClr val="E2E2E2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200"/>
                <a:buFont typeface="Helvetica Neue"/>
                <a:buNone/>
              </a:pPr>
              <a:r>
                <a:t/>
              </a:r>
              <a:endParaRPr b="0" i="0" sz="32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829" name="Google Shape;829;g3fd3740145b_0_691"/>
          <p:cNvSpPr/>
          <p:nvPr/>
        </p:nvSpPr>
        <p:spPr>
          <a:xfrm>
            <a:off x="31020" y="2128734"/>
            <a:ext cx="24321900" cy="255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0" name="Google Shape;830;g3fd3740145b_0_691"/>
          <p:cNvSpPr/>
          <p:nvPr/>
        </p:nvSpPr>
        <p:spPr>
          <a:xfrm>
            <a:off x="19040475" y="731260"/>
            <a:ext cx="3566400" cy="859800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1" name="Google Shape;831;g3fd3740145b_0_691"/>
          <p:cNvSpPr txBox="1"/>
          <p:nvPr/>
        </p:nvSpPr>
        <p:spPr>
          <a:xfrm>
            <a:off x="1444135" y="853400"/>
            <a:ext cx="59355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Urbanist"/>
              <a:buNone/>
            </a:pPr>
            <a:r>
              <a:rPr b="0" i="0" lang="en-US" sz="4000" u="none" cap="none" strike="noStrike">
                <a:solidFill>
                  <a:srgbClr val="000000"/>
                </a:solidFill>
                <a:latin typeface="Urbanist Medium"/>
                <a:ea typeface="Urbanist Medium"/>
                <a:cs typeface="Urbanist Medium"/>
                <a:sym typeface="Urbanist Medium"/>
              </a:rPr>
              <a:t>AI Day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2" name="Google Shape;832;g3fd3740145b_0_691"/>
          <p:cNvSpPr txBox="1"/>
          <p:nvPr/>
        </p:nvSpPr>
        <p:spPr>
          <a:xfrm>
            <a:off x="1518997" y="6044189"/>
            <a:ext cx="7286400" cy="3694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Urbanist"/>
              <a:buNone/>
            </a:pPr>
            <a:r>
              <a:rPr b="1" i="0" lang="en-US" sz="8000" u="none" cap="none" strike="noStrike">
                <a:solidFill>
                  <a:srgbClr val="000000"/>
                </a:solidFill>
                <a:latin typeface="Urbanist Black"/>
                <a:ea typeface="Urbanist Black"/>
                <a:cs typeface="Urbanist Black"/>
                <a:sym typeface="Urbanist Black"/>
              </a:rPr>
              <a:t>Il gesto </a:t>
            </a:r>
            <a:br>
              <a:rPr b="1" i="0" lang="en-US" sz="8000" u="none" cap="none" strike="noStrike">
                <a:solidFill>
                  <a:srgbClr val="000000"/>
                </a:solidFill>
                <a:latin typeface="Urbanist Black"/>
                <a:ea typeface="Urbanist Black"/>
                <a:cs typeface="Urbanist Black"/>
                <a:sym typeface="Urbanist Black"/>
              </a:rPr>
            </a:br>
            <a:r>
              <a:rPr b="1" i="0" lang="en-US" sz="8000" u="none" cap="none" strike="noStrike">
                <a:solidFill>
                  <a:srgbClr val="000000"/>
                </a:solidFill>
                <a:latin typeface="Urbanist Black"/>
                <a:ea typeface="Urbanist Black"/>
                <a:cs typeface="Urbanist Black"/>
                <a:sym typeface="Urbanist Black"/>
              </a:rPr>
              <a:t>più importante</a:t>
            </a:r>
            <a:br>
              <a:rPr b="1" i="0" lang="en-US" sz="8000" u="none" cap="none" strike="noStrike">
                <a:solidFill>
                  <a:srgbClr val="000000"/>
                </a:solidFill>
                <a:latin typeface="Urbanist Black"/>
                <a:ea typeface="Urbanist Black"/>
                <a:cs typeface="Urbanist Black"/>
                <a:sym typeface="Urbanist Black"/>
              </a:rPr>
            </a:br>
            <a:r>
              <a:rPr b="1" i="0" lang="en-US" sz="8000" u="none" cap="none" strike="noStrike">
                <a:solidFill>
                  <a:srgbClr val="000000"/>
                </a:solidFill>
                <a:latin typeface="Urbanist Black"/>
                <a:ea typeface="Urbanist Black"/>
                <a:cs typeface="Urbanist Black"/>
                <a:sym typeface="Urbanist Black"/>
              </a:rPr>
              <a:t>è scegliere.</a:t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slow">
    <p:fade/>
  </p:transition>
</p:sld>
</file>

<file path=ppt/slides/slide7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BEBEB"/>
        </a:solidFill>
      </p:bgPr>
    </p:bg>
    <p:spTree>
      <p:nvGrpSpPr>
        <p:cNvPr id="836" name="Shape 8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Tavola da disegno 1 copia.jpg" id="837" name="Google Shape;837;g3fd3740145b_0_701"/>
          <p:cNvPicPr preferRelativeResize="0"/>
          <p:nvPr/>
        </p:nvPicPr>
        <p:blipFill rotWithShape="1">
          <a:blip r:embed="rId3">
            <a:alphaModFix/>
          </a:blip>
          <a:srcRect b="220" l="40353" r="3397" t="0"/>
          <a:stretch/>
        </p:blipFill>
        <p:spPr>
          <a:xfrm rot="-5400000">
            <a:off x="12802672" y="2134404"/>
            <a:ext cx="11594286" cy="11568528"/>
          </a:xfrm>
          <a:custGeom>
            <a:rect b="b" l="l" r="r" t="t"/>
            <a:pathLst>
              <a:path extrusionOk="0" h="21600" w="21600">
                <a:moveTo>
                  <a:pt x="21600" y="0"/>
                </a:moveTo>
                <a:lnTo>
                  <a:pt x="0" y="0"/>
                </a:lnTo>
                <a:lnTo>
                  <a:pt x="0" y="21600"/>
                </a:lnTo>
                <a:lnTo>
                  <a:pt x="21600" y="21600"/>
                </a:lnTo>
                <a:lnTo>
                  <a:pt x="21600" y="0"/>
                </a:lnTo>
                <a:close/>
              </a:path>
            </a:pathLst>
          </a:custGeom>
          <a:noFill/>
          <a:ln>
            <a:noFill/>
          </a:ln>
        </p:spPr>
      </p:pic>
      <p:sp>
        <p:nvSpPr>
          <p:cNvPr id="838" name="Google Shape;838;g3fd3740145b_0_701"/>
          <p:cNvSpPr/>
          <p:nvPr/>
        </p:nvSpPr>
        <p:spPr>
          <a:xfrm>
            <a:off x="19040475" y="731260"/>
            <a:ext cx="3566400" cy="859800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9" name="Google Shape;839;g3fd3740145b_0_701"/>
          <p:cNvSpPr/>
          <p:nvPr/>
        </p:nvSpPr>
        <p:spPr>
          <a:xfrm>
            <a:off x="31020" y="2128734"/>
            <a:ext cx="24321900" cy="255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0" name="Google Shape;840;g3fd3740145b_0_701"/>
          <p:cNvSpPr txBox="1"/>
          <p:nvPr/>
        </p:nvSpPr>
        <p:spPr>
          <a:xfrm>
            <a:off x="1444135" y="853400"/>
            <a:ext cx="59355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Urbanist"/>
              <a:buNone/>
            </a:pPr>
            <a:r>
              <a:rPr b="0" i="0" lang="en-US" sz="4000" u="none" cap="none" strike="noStrike">
                <a:solidFill>
                  <a:srgbClr val="000000"/>
                </a:solidFill>
                <a:latin typeface="Urbanist Medium"/>
                <a:ea typeface="Urbanist Medium"/>
                <a:cs typeface="Urbanist Medium"/>
                <a:sym typeface="Urbanist Medium"/>
              </a:rPr>
              <a:t>AI Day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1" name="Google Shape;841;g3fd3740145b_0_701"/>
          <p:cNvSpPr txBox="1"/>
          <p:nvPr/>
        </p:nvSpPr>
        <p:spPr>
          <a:xfrm>
            <a:off x="1444135" y="4530487"/>
            <a:ext cx="13284000" cy="2955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600"/>
              <a:buFont typeface="Raleway"/>
              <a:buNone/>
            </a:pPr>
            <a:r>
              <a:rPr b="1" i="0" lang="en-US" sz="96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E spesso</a:t>
            </a:r>
            <a:br>
              <a:rPr b="1" i="0" lang="en-US" sz="96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</a:br>
            <a:r>
              <a:rPr b="1" i="0" lang="en-US" sz="96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è saper dire no.</a:t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2" name="Google Shape;842;g3fd3740145b_0_701"/>
          <p:cNvSpPr txBox="1"/>
          <p:nvPr/>
        </p:nvSpPr>
        <p:spPr>
          <a:xfrm>
            <a:off x="1444134" y="8015473"/>
            <a:ext cx="13846800" cy="318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Urbanist"/>
              <a:buNone/>
            </a:pPr>
            <a:r>
              <a:rPr b="0" i="0" lang="en-US" sz="4500" u="none" cap="none" strike="noStrike">
                <a:solidFill>
                  <a:srgbClr val="000000"/>
                </a:solidFill>
                <a:latin typeface="Urbanist Medium"/>
                <a:ea typeface="Urbanist Medium"/>
                <a:cs typeface="Urbanist Medium"/>
                <a:sym typeface="Urbanist Medium"/>
              </a:rPr>
              <a:t>No a ciò che è solo bello.</a:t>
            </a:r>
            <a:endParaRPr b="0" i="0" sz="4500" u="none" cap="none" strike="noStrike">
              <a:solidFill>
                <a:srgbClr val="000000"/>
              </a:solidFill>
              <a:latin typeface="Urbanist Medium"/>
              <a:ea typeface="Urbanist Medium"/>
              <a:cs typeface="Urbanist Medium"/>
              <a:sym typeface="Urbanist Medium"/>
            </a:endParaRPr>
          </a:p>
          <a:p>
            <a:pPr indent="0" lvl="0" marL="0" marR="0" rtl="0" algn="l">
              <a:lnSpc>
                <a:spcPct val="12000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/>
              <a:buNone/>
            </a:pPr>
            <a:r>
              <a:rPr b="0" i="0" lang="en-US" sz="4500" u="none" cap="none" strike="noStrike">
                <a:solidFill>
                  <a:srgbClr val="000000"/>
                </a:solidFill>
                <a:latin typeface="Urbanist Medium"/>
                <a:ea typeface="Urbanist Medium"/>
                <a:cs typeface="Urbanist Medium"/>
                <a:sym typeface="Urbanist Medium"/>
              </a:rPr>
              <a:t>No a ciò che è solo veloce.</a:t>
            </a:r>
            <a:endParaRPr b="0" i="0" sz="4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2000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/>
              <a:buNone/>
            </a:pPr>
            <a:r>
              <a:rPr b="0" i="0" lang="en-US" sz="4500" u="none" cap="none" strike="noStrike">
                <a:solidFill>
                  <a:srgbClr val="000000"/>
                </a:solidFill>
                <a:latin typeface="Urbanist Medium"/>
                <a:ea typeface="Urbanist Medium"/>
                <a:cs typeface="Urbanist Medium"/>
                <a:sym typeface="Urbanist Medium"/>
              </a:rPr>
              <a:t>No a ciò che è solo di moda.</a:t>
            </a:r>
            <a:endParaRPr b="0" i="0" sz="4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2000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/>
              <a:buNone/>
            </a:pPr>
            <a:r>
              <a:rPr b="0" i="0" lang="en-US" sz="4500" u="none" cap="none" strike="noStrike">
                <a:solidFill>
                  <a:srgbClr val="000000"/>
                </a:solidFill>
                <a:latin typeface="Urbanist Medium"/>
                <a:ea typeface="Urbanist Medium"/>
                <a:cs typeface="Urbanist Medium"/>
                <a:sym typeface="Urbanist Medium"/>
              </a:rPr>
              <a:t>No a ciò che riempie, ma non costruisce.</a:t>
            </a:r>
            <a:endParaRPr b="0" i="0" sz="4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slow">
    <p:fade/>
  </p:transition>
</p:sld>
</file>

<file path=ppt/slides/slide7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BEBEB"/>
        </a:solidFill>
      </p:bgPr>
    </p:bg>
    <p:spTree>
      <p:nvGrpSpPr>
        <p:cNvPr id="846" name="Shape 8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Tavola da disegno 1 copia 2.jpg" id="847" name="Google Shape;847;g3fd3740145b_0_710"/>
          <p:cNvPicPr preferRelativeResize="0"/>
          <p:nvPr/>
        </p:nvPicPr>
        <p:blipFill rotWithShape="1">
          <a:blip r:embed="rId3">
            <a:alphaModFix/>
          </a:blip>
          <a:srcRect b="0" l="0" r="20077" t="0"/>
          <a:stretch/>
        </p:blipFill>
        <p:spPr>
          <a:xfrm>
            <a:off x="7707242" y="2155877"/>
            <a:ext cx="16675354" cy="11736376"/>
          </a:xfrm>
          <a:prstGeom prst="rect">
            <a:avLst/>
          </a:prstGeom>
          <a:noFill/>
          <a:ln>
            <a:noFill/>
          </a:ln>
        </p:spPr>
      </p:pic>
      <p:sp>
        <p:nvSpPr>
          <p:cNvPr id="848" name="Google Shape;848;g3fd3740145b_0_710"/>
          <p:cNvSpPr/>
          <p:nvPr/>
        </p:nvSpPr>
        <p:spPr>
          <a:xfrm>
            <a:off x="7696148" y="2061284"/>
            <a:ext cx="1661100" cy="11620800"/>
          </a:xfrm>
          <a:prstGeom prst="rect">
            <a:avLst/>
          </a:prstGeom>
          <a:gradFill>
            <a:gsLst>
              <a:gs pos="0">
                <a:srgbClr val="EBEBEB"/>
              </a:gs>
              <a:gs pos="100000">
                <a:srgbClr val="EBEBEB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9" name="Google Shape;849;g3fd3740145b_0_710"/>
          <p:cNvSpPr txBox="1"/>
          <p:nvPr/>
        </p:nvSpPr>
        <p:spPr>
          <a:xfrm>
            <a:off x="1444135" y="853400"/>
            <a:ext cx="59355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Urbanist"/>
              <a:buNone/>
            </a:pPr>
            <a:r>
              <a:rPr b="0" i="0" lang="en-US" sz="4000" u="none" cap="none" strike="noStrike">
                <a:solidFill>
                  <a:srgbClr val="000000"/>
                </a:solidFill>
                <a:latin typeface="Urbanist Medium"/>
                <a:ea typeface="Urbanist Medium"/>
                <a:cs typeface="Urbanist Medium"/>
                <a:sym typeface="Urbanist Medium"/>
              </a:rPr>
              <a:t>AI Day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0" name="Google Shape;850;g3fd3740145b_0_710"/>
          <p:cNvSpPr/>
          <p:nvPr/>
        </p:nvSpPr>
        <p:spPr>
          <a:xfrm>
            <a:off x="19040475" y="731260"/>
            <a:ext cx="3566400" cy="859800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1" name="Google Shape;851;g3fd3740145b_0_710"/>
          <p:cNvSpPr/>
          <p:nvPr/>
        </p:nvSpPr>
        <p:spPr>
          <a:xfrm>
            <a:off x="31020" y="2128734"/>
            <a:ext cx="24321900" cy="255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52" name="Google Shape;852;g3fd3740145b_0_71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-169674" y="-1066799"/>
            <a:ext cx="24553678" cy="1874768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BEBEB"/>
        </a:solidFill>
      </p:bgPr>
    </p:bg>
    <p:spTree>
      <p:nvGrpSpPr>
        <p:cNvPr id="856" name="Shape 8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Tavola da disegno 2.jpg" id="857" name="Google Shape;857;g3fd3740145b_0_7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771563" y="2121504"/>
            <a:ext cx="20612438" cy="11594497"/>
          </a:xfrm>
          <a:prstGeom prst="rect">
            <a:avLst/>
          </a:prstGeom>
          <a:noFill/>
          <a:ln>
            <a:noFill/>
          </a:ln>
        </p:spPr>
      </p:pic>
      <p:sp>
        <p:nvSpPr>
          <p:cNvPr id="858" name="Google Shape;858;g3fd3740145b_0_719"/>
          <p:cNvSpPr/>
          <p:nvPr/>
        </p:nvSpPr>
        <p:spPr>
          <a:xfrm>
            <a:off x="3750306" y="2108403"/>
            <a:ext cx="10562100" cy="11620800"/>
          </a:xfrm>
          <a:prstGeom prst="rect">
            <a:avLst/>
          </a:prstGeom>
          <a:gradFill>
            <a:gsLst>
              <a:gs pos="0">
                <a:srgbClr val="EBEBEB"/>
              </a:gs>
              <a:gs pos="100000">
                <a:srgbClr val="EBEBEB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9" name="Google Shape;859;g3fd3740145b_0_719"/>
          <p:cNvSpPr/>
          <p:nvPr/>
        </p:nvSpPr>
        <p:spPr>
          <a:xfrm>
            <a:off x="19040475" y="731260"/>
            <a:ext cx="3566400" cy="859800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0" name="Google Shape;860;g3fd3740145b_0_719"/>
          <p:cNvSpPr/>
          <p:nvPr/>
        </p:nvSpPr>
        <p:spPr>
          <a:xfrm>
            <a:off x="31020" y="2128734"/>
            <a:ext cx="24321900" cy="255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1" name="Google Shape;861;g3fd3740145b_0_719"/>
          <p:cNvSpPr txBox="1"/>
          <p:nvPr/>
        </p:nvSpPr>
        <p:spPr>
          <a:xfrm>
            <a:off x="1444135" y="853400"/>
            <a:ext cx="59355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Urbanist"/>
              <a:buNone/>
            </a:pPr>
            <a:r>
              <a:rPr b="0" i="0" lang="en-US" sz="4000" u="none" cap="none" strike="noStrike">
                <a:solidFill>
                  <a:srgbClr val="000000"/>
                </a:solidFill>
                <a:latin typeface="Urbanist Medium"/>
                <a:ea typeface="Urbanist Medium"/>
                <a:cs typeface="Urbanist Medium"/>
                <a:sym typeface="Urbanist Medium"/>
              </a:rPr>
              <a:t>AI Day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2" name="Google Shape;862;g3fd3740145b_0_719"/>
          <p:cNvSpPr txBox="1"/>
          <p:nvPr/>
        </p:nvSpPr>
        <p:spPr>
          <a:xfrm>
            <a:off x="1518997" y="4535127"/>
            <a:ext cx="18208200" cy="661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Urbanist"/>
              <a:buNone/>
            </a:pPr>
            <a:r>
              <a:rPr b="0" i="0" lang="en-US" sz="8000" u="none" cap="none" strike="noStrike">
                <a:solidFill>
                  <a:srgbClr val="000000"/>
                </a:solidFill>
                <a:latin typeface="Urbanist Medium"/>
                <a:ea typeface="Urbanist Medium"/>
                <a:cs typeface="Urbanist Medium"/>
                <a:sym typeface="Urbanist Medium"/>
              </a:rPr>
              <a:t>Un </a:t>
            </a:r>
            <a:r>
              <a:rPr b="1" i="0" lang="en-US" sz="8000" u="none" cap="none" strike="noStrike">
                <a:solidFill>
                  <a:srgbClr val="000000"/>
                </a:solidFill>
                <a:latin typeface="Urbanist Black"/>
                <a:ea typeface="Urbanist Black"/>
                <a:cs typeface="Urbanist Black"/>
                <a:sym typeface="Urbanist Black"/>
              </a:rPr>
              <a:t>brand</a:t>
            </a:r>
            <a:r>
              <a:rPr b="0" i="0" lang="en-US" sz="8000" u="none" cap="none" strike="noStrike">
                <a:solidFill>
                  <a:srgbClr val="000000"/>
                </a:solidFill>
                <a:latin typeface="Urbanist Medium"/>
                <a:ea typeface="Urbanist Medium"/>
                <a:cs typeface="Urbanist Medium"/>
                <a:sym typeface="Urbanist Medium"/>
              </a:rPr>
              <a:t> non nasce</a:t>
            </a:r>
            <a:br>
              <a:rPr b="0" i="0" lang="en-US" sz="8000" u="none" cap="none" strike="noStrike">
                <a:solidFill>
                  <a:srgbClr val="000000"/>
                </a:solidFill>
                <a:latin typeface="Urbanist Medium"/>
                <a:ea typeface="Urbanist Medium"/>
                <a:cs typeface="Urbanist Medium"/>
                <a:sym typeface="Urbanist Medium"/>
              </a:rPr>
            </a:br>
            <a:r>
              <a:rPr b="0" i="0" lang="en-US" sz="8000" u="none" cap="none" strike="noStrike">
                <a:solidFill>
                  <a:srgbClr val="000000"/>
                </a:solidFill>
                <a:latin typeface="Urbanist Medium"/>
                <a:ea typeface="Urbanist Medium"/>
                <a:cs typeface="Urbanist Medium"/>
                <a:sym typeface="Urbanist Medium"/>
              </a:rPr>
              <a:t>da tutto quello </a:t>
            </a:r>
            <a:br>
              <a:rPr b="0" i="0" lang="en-US" sz="8000" u="none" cap="none" strike="noStrike">
                <a:solidFill>
                  <a:srgbClr val="000000"/>
                </a:solidFill>
                <a:latin typeface="Urbanist Medium"/>
                <a:ea typeface="Urbanist Medium"/>
                <a:cs typeface="Urbanist Medium"/>
                <a:sym typeface="Urbanist Medium"/>
              </a:rPr>
            </a:br>
            <a:r>
              <a:rPr b="0" i="0" lang="en-US" sz="8000" u="none" cap="none" strike="noStrike">
                <a:solidFill>
                  <a:srgbClr val="000000"/>
                </a:solidFill>
                <a:latin typeface="Urbanist Medium"/>
                <a:ea typeface="Urbanist Medium"/>
                <a:cs typeface="Urbanist Medium"/>
                <a:sym typeface="Urbanist Medium"/>
              </a:rPr>
              <a:t>che può essere creato.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Urbanist"/>
              <a:buNone/>
            </a:pPr>
            <a:br>
              <a:rPr b="0" i="0" lang="en-US" sz="3000" u="none" cap="none" strike="noStrike">
                <a:solidFill>
                  <a:srgbClr val="000000"/>
                </a:solidFill>
                <a:latin typeface="Urbanist Medium"/>
                <a:ea typeface="Urbanist Medium"/>
                <a:cs typeface="Urbanist Medium"/>
                <a:sym typeface="Urbanist Medium"/>
              </a:rPr>
            </a:br>
            <a:r>
              <a:rPr b="1" i="0" lang="en-US" sz="8000" u="none" cap="none" strike="noStrike">
                <a:solidFill>
                  <a:srgbClr val="000000"/>
                </a:solidFill>
                <a:latin typeface="Urbanist Black"/>
                <a:ea typeface="Urbanist Black"/>
                <a:cs typeface="Urbanist Black"/>
                <a:sym typeface="Urbanist Black"/>
              </a:rPr>
              <a:t>Nasce da quello </a:t>
            </a:r>
            <a:br>
              <a:rPr b="1" i="0" lang="en-US" sz="8000" u="none" cap="none" strike="noStrike">
                <a:solidFill>
                  <a:srgbClr val="000000"/>
                </a:solidFill>
                <a:latin typeface="Urbanist Black"/>
                <a:ea typeface="Urbanist Black"/>
                <a:cs typeface="Urbanist Black"/>
                <a:sym typeface="Urbanist Black"/>
              </a:rPr>
            </a:br>
            <a:r>
              <a:rPr b="1" i="0" lang="en-US" sz="8000" u="none" cap="none" strike="noStrike">
                <a:solidFill>
                  <a:srgbClr val="000000"/>
                </a:solidFill>
                <a:latin typeface="Urbanist Black"/>
                <a:ea typeface="Urbanist Black"/>
                <a:cs typeface="Urbanist Black"/>
                <a:sym typeface="Urbanist Black"/>
              </a:rPr>
              <a:t>che viene scelto</a:t>
            </a:r>
            <a:r>
              <a:rPr b="0" i="0" lang="en-US" sz="8000" u="none" cap="none" strike="noStrike">
                <a:solidFill>
                  <a:srgbClr val="000000"/>
                </a:solidFill>
                <a:latin typeface="Urbanist Medium"/>
                <a:ea typeface="Urbanist Medium"/>
                <a:cs typeface="Urbanist Medium"/>
                <a:sym typeface="Urbanist Medium"/>
              </a:rPr>
              <a:t>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slow">
    <p:fade/>
  </p:transition>
</p:sld>
</file>

<file path=ppt/slides/slide7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BEBEB"/>
        </a:solidFill>
      </p:bgPr>
    </p:bg>
    <p:spTree>
      <p:nvGrpSpPr>
        <p:cNvPr id="866" name="Shape 8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Tavola da disegno 1 copia.jpg" id="867" name="Google Shape;867;g3fd3740145b_0_728"/>
          <p:cNvPicPr preferRelativeResize="0"/>
          <p:nvPr/>
        </p:nvPicPr>
        <p:blipFill rotWithShape="1">
          <a:blip r:embed="rId3">
            <a:alphaModFix/>
          </a:blip>
          <a:srcRect b="0" l="0" r="13570" t="13570"/>
          <a:stretch/>
        </p:blipFill>
        <p:spPr>
          <a:xfrm>
            <a:off x="-83129" y="2121504"/>
            <a:ext cx="24467131" cy="13762759"/>
          </a:xfrm>
          <a:prstGeom prst="rect">
            <a:avLst/>
          </a:prstGeom>
          <a:noFill/>
          <a:ln>
            <a:noFill/>
          </a:ln>
        </p:spPr>
      </p:pic>
      <p:sp>
        <p:nvSpPr>
          <p:cNvPr id="868" name="Google Shape;868;g3fd3740145b_0_728"/>
          <p:cNvSpPr/>
          <p:nvPr/>
        </p:nvSpPr>
        <p:spPr>
          <a:xfrm>
            <a:off x="19040475" y="731260"/>
            <a:ext cx="3566400" cy="859800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9" name="Google Shape;869;g3fd3740145b_0_728"/>
          <p:cNvSpPr/>
          <p:nvPr/>
        </p:nvSpPr>
        <p:spPr>
          <a:xfrm>
            <a:off x="31020" y="2128734"/>
            <a:ext cx="24321900" cy="255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0" name="Google Shape;870;g3fd3740145b_0_728"/>
          <p:cNvSpPr txBox="1"/>
          <p:nvPr/>
        </p:nvSpPr>
        <p:spPr>
          <a:xfrm>
            <a:off x="1444135" y="853400"/>
            <a:ext cx="59355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Urbanist"/>
              <a:buNone/>
            </a:pPr>
            <a:r>
              <a:rPr b="0" i="0" lang="en-US" sz="4000" u="none" cap="none" strike="noStrike">
                <a:solidFill>
                  <a:srgbClr val="000000"/>
                </a:solidFill>
                <a:latin typeface="Urbanist Medium"/>
                <a:ea typeface="Urbanist Medium"/>
                <a:cs typeface="Urbanist Medium"/>
                <a:sym typeface="Urbanist Medium"/>
              </a:rPr>
              <a:t>AI Day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1" name="Google Shape;871;g3fd3740145b_0_728"/>
          <p:cNvSpPr txBox="1"/>
          <p:nvPr/>
        </p:nvSpPr>
        <p:spPr>
          <a:xfrm>
            <a:off x="1444135" y="4955937"/>
            <a:ext cx="13284000" cy="5910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600"/>
              <a:buFont typeface="Raleway"/>
              <a:buNone/>
            </a:pPr>
            <a:r>
              <a:rPr b="1" i="0" lang="en-US" sz="96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Quando tutti</a:t>
            </a:r>
            <a:br>
              <a:rPr b="1" i="0" lang="en-US" sz="96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</a:br>
            <a:r>
              <a:rPr b="1" i="0" lang="en-US" sz="96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possono creare,</a:t>
            </a:r>
            <a:br>
              <a:rPr b="1" i="0" lang="en-US" sz="96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</a:br>
            <a:r>
              <a:rPr b="1" i="0" lang="en-US" sz="96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chi decide</a:t>
            </a:r>
            <a:br>
              <a:rPr b="1" i="0" lang="en-US" sz="96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</a:br>
            <a:r>
              <a:rPr b="1" i="0" lang="en-US" sz="96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cosa ha valore?</a:t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21_BasicWhite">
  <a:themeElements>
    <a:clrScheme name="21_BasicWhite">
      <a:dk1>
        <a:srgbClr val="5E5E5E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21_BasicWhite">
  <a:themeElements>
    <a:clrScheme name="21_BasicWhite">
      <a:dk1>
        <a:srgbClr val="5E5E5E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/>
</file>